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theme/theme6.xml" ContentType="application/vnd.openxmlformats-officedocument.theme+xml"/>
  <Override PartName="/ppt/slideLayouts/slideLayout12.xml" ContentType="application/vnd.openxmlformats-officedocument.presentationml.slideLayout+xml"/>
  <Override PartName="/ppt/theme/theme7.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8.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6.xml" ContentType="application/vnd.openxmlformats-officedocument.presentationml.tags+xml"/>
  <Override PartName="/ppt/notesSlides/notesSlide3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9" r:id="rId5"/>
    <p:sldMasterId id="2147483670" r:id="rId6"/>
    <p:sldMasterId id="2147483671" r:id="rId7"/>
    <p:sldMasterId id="2147483663" r:id="rId8"/>
    <p:sldMasterId id="2147483679" r:id="rId9"/>
    <p:sldMasterId id="2147483681" r:id="rId10"/>
    <p:sldMasterId id="2147483684" r:id="rId11"/>
    <p:sldMasterId id="2147483697" r:id="rId12"/>
  </p:sldMasterIdLst>
  <p:notesMasterIdLst>
    <p:notesMasterId r:id="rId59"/>
  </p:notesMasterIdLst>
  <p:sldIdLst>
    <p:sldId id="381" r:id="rId13"/>
    <p:sldId id="429" r:id="rId14"/>
    <p:sldId id="419" r:id="rId15"/>
    <p:sldId id="337" r:id="rId16"/>
    <p:sldId id="431" r:id="rId17"/>
    <p:sldId id="432" r:id="rId18"/>
    <p:sldId id="356" r:id="rId19"/>
    <p:sldId id="392" r:id="rId20"/>
    <p:sldId id="414" r:id="rId21"/>
    <p:sldId id="289" r:id="rId22"/>
    <p:sldId id="391" r:id="rId23"/>
    <p:sldId id="410" r:id="rId24"/>
    <p:sldId id="416" r:id="rId25"/>
    <p:sldId id="362" r:id="rId26"/>
    <p:sldId id="361" r:id="rId27"/>
    <p:sldId id="374" r:id="rId28"/>
    <p:sldId id="378" r:id="rId29"/>
    <p:sldId id="379" r:id="rId30"/>
    <p:sldId id="364" r:id="rId31"/>
    <p:sldId id="400" r:id="rId32"/>
    <p:sldId id="422" r:id="rId33"/>
    <p:sldId id="428" r:id="rId34"/>
    <p:sldId id="387" r:id="rId35"/>
    <p:sldId id="430" r:id="rId36"/>
    <p:sldId id="345" r:id="rId37"/>
    <p:sldId id="287" r:id="rId38"/>
    <p:sldId id="346" r:id="rId39"/>
    <p:sldId id="347" r:id="rId40"/>
    <p:sldId id="344" r:id="rId41"/>
    <p:sldId id="350" r:id="rId42"/>
    <p:sldId id="349" r:id="rId43"/>
    <p:sldId id="351" r:id="rId44"/>
    <p:sldId id="352" r:id="rId45"/>
    <p:sldId id="434" r:id="rId46"/>
    <p:sldId id="435" r:id="rId47"/>
    <p:sldId id="353" r:id="rId48"/>
    <p:sldId id="354" r:id="rId49"/>
    <p:sldId id="425" r:id="rId50"/>
    <p:sldId id="369" r:id="rId51"/>
    <p:sldId id="396" r:id="rId52"/>
    <p:sldId id="299" r:id="rId53"/>
    <p:sldId id="256" r:id="rId54"/>
    <p:sldId id="261" r:id="rId55"/>
    <p:sldId id="433" r:id="rId56"/>
    <p:sldId id="421" r:id="rId57"/>
    <p:sldId id="280" r:id="rId5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73A3C151-3498-4AEB-8E99-5E15B2576385}">
          <p14:sldIdLst>
            <p14:sldId id="381"/>
            <p14:sldId id="429"/>
            <p14:sldId id="419"/>
            <p14:sldId id="337"/>
            <p14:sldId id="431"/>
            <p14:sldId id="432"/>
          </p14:sldIdLst>
        </p14:section>
        <p14:section name="REL" id="{3C3DFE69-AD3A-4B7F-805D-08F9784B7A86}">
          <p14:sldIdLst>
            <p14:sldId id="356"/>
            <p14:sldId id="392"/>
            <p14:sldId id="414"/>
            <p14:sldId id="289"/>
            <p14:sldId id="391"/>
            <p14:sldId id="410"/>
          </p14:sldIdLst>
        </p14:section>
        <p14:section name="Aspect économique" id="{4A4DB153-83C4-47C9-B5EB-B3FC0F3887B5}">
          <p14:sldIdLst>
            <p14:sldId id="416"/>
            <p14:sldId id="362"/>
            <p14:sldId id="361"/>
            <p14:sldId id="374"/>
            <p14:sldId id="378"/>
            <p14:sldId id="379"/>
            <p14:sldId id="364"/>
            <p14:sldId id="400"/>
          </p14:sldIdLst>
        </p14:section>
        <p14:section name="Outils pour accompagner" id="{97CB49B7-3733-4F3E-9BB8-1B3A9EAA98BE}">
          <p14:sldIdLst>
            <p14:sldId id="422"/>
            <p14:sldId id="428"/>
            <p14:sldId id="387"/>
          </p14:sldIdLst>
        </p14:section>
        <p14:section name="Trousses" id="{95F9D22C-5F54-4DA8-93D5-71E62ACC0C85}">
          <p14:sldIdLst>
            <p14:sldId id="430"/>
            <p14:sldId id="345"/>
            <p14:sldId id="287"/>
            <p14:sldId id="346"/>
            <p14:sldId id="347"/>
            <p14:sldId id="344"/>
            <p14:sldId id="350"/>
            <p14:sldId id="349"/>
            <p14:sldId id="351"/>
            <p14:sldId id="352"/>
            <p14:sldId id="434"/>
            <p14:sldId id="435"/>
            <p14:sldId id="353"/>
            <p14:sldId id="354"/>
          </p14:sldIdLst>
        </p14:section>
        <p14:section name="Satisfaction" id="{6EE81F26-1B91-444A-9BD0-72654B4A9569}">
          <p14:sldIdLst>
            <p14:sldId id="425"/>
            <p14:sldId id="369"/>
            <p14:sldId id="396"/>
            <p14:sldId id="299"/>
            <p14:sldId id="256"/>
            <p14:sldId id="261"/>
            <p14:sldId id="433"/>
          </p14:sldIdLst>
        </p14:section>
        <p14:section name="Discussion" id="{BF07801B-5483-4215-B5DA-14E28F55DBB1}">
          <p14:sldIdLst>
            <p14:sldId id="421"/>
            <p14:sldId id="28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59A8496-F24E-3AE7-C66F-4E570C99A360}" name="Claude Potvin" initials="CP" userId="S::potc1501@usherbrooke.ca::b6986285-fe9f-426a-8852-848b71afffa2" providerId="AD"/>
  <p188:author id="{6DAF2EA9-83A0-1137-06B5-2C2198821C16}" name="Claude Potvin" initials="CP" userId="Claude Potvin"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ianne Dubé" initials="MD" lastIdx="7" clrIdx="0">
    <p:extLst>
      <p:ext uri="{19B8F6BF-5375-455C-9EA6-DF929625EA0E}">
        <p15:presenceInfo xmlns:p15="http://schemas.microsoft.com/office/powerpoint/2012/main" userId="Marianne Dubé" providerId="None"/>
      </p:ext>
    </p:extLst>
  </p:cmAuthor>
  <p:cmAuthor id="2" name="Marianne Dubé" initials="MD [2]" lastIdx="4" clrIdx="1">
    <p:extLst>
      <p:ext uri="{19B8F6BF-5375-455C-9EA6-DF929625EA0E}">
        <p15:presenceInfo xmlns:p15="http://schemas.microsoft.com/office/powerpoint/2012/main" userId="S::dubm2627@usherbrooke.ca::99ce552f-53b5-4fbe-ac19-38e51f2fcb64" providerId="AD"/>
      </p:ext>
    </p:extLst>
  </p:cmAuthor>
  <p:cmAuthor id="3" name="Bourque Marilou" initials="BM" lastIdx="4" clrIdx="2">
    <p:extLst>
      <p:ext uri="{19B8F6BF-5375-455C-9EA6-DF929625EA0E}">
        <p15:presenceInfo xmlns:p15="http://schemas.microsoft.com/office/powerpoint/2012/main" userId="S::marilou.bourque_umontreal.ca#ext#@ulavaldti.onmicrosoft.com::08bdaa21-13c1-40eb-a6a6-6bf26a1596e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4B054"/>
    <a:srgbClr val="5EAD4D"/>
    <a:srgbClr val="008E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0121" autoAdjust="0"/>
  </p:normalViewPr>
  <p:slideViewPr>
    <p:cSldViewPr snapToGrid="0">
      <p:cViewPr varScale="1">
        <p:scale>
          <a:sx n="55" d="100"/>
          <a:sy n="55" d="100"/>
        </p:scale>
        <p:origin x="271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39.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notesMaster" Target="notesMasters/notesMaster1.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commentAuthors" Target="commentAuthors.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s>
</file>

<file path=ppt/charts/_rels/chart1.xml.rels><?xml version="1.0" encoding="UTF-8" standalone="yes"?>
<Relationships xmlns="http://schemas.openxmlformats.org/package/2006/relationships"><Relationship Id="rId3" Type="http://schemas.openxmlformats.org/officeDocument/2006/relationships/oleObject" Target="https://usherbrooke.sharepoint.com/sites/fabriqueREL101/Documents%20partages/General/Pr&#233;sentations%20-%20publications/REFAD%202023/graph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usherbrooke.sharepoint.com/sites/fabriqueREL101/Documents%20partages/General/Pr&#233;sentations%20-%20publications/REFAD%202023/graphe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err="1"/>
              <a:t>Projets</a:t>
            </a:r>
            <a:r>
              <a:rPr lang="en-US"/>
              <a:t> </a:t>
            </a:r>
            <a:r>
              <a:rPr lang="en-US" err="1"/>
              <a:t>subventionnés</a:t>
            </a:r>
            <a:r>
              <a:rPr lang="en-US"/>
              <a:t> par la fabriqueREL</a:t>
            </a:r>
            <a:br>
              <a:rPr lang="en-US"/>
            </a:br>
            <a:r>
              <a:rPr lang="en-US"/>
              <a:t>(</a:t>
            </a:r>
            <a:r>
              <a:rPr lang="en-US" err="1"/>
              <a:t>collèges</a:t>
            </a:r>
            <a:r>
              <a:rPr lang="en-US"/>
              <a:t> et </a:t>
            </a:r>
            <a:r>
              <a:rPr lang="en-US" err="1"/>
              <a:t>universités</a:t>
            </a:r>
            <a:r>
              <a:rPr lang="en-US"/>
              <a:t>) entre 2019 et 2024</a:t>
            </a:r>
          </a:p>
        </c:rich>
      </c:tx>
      <c:layout>
        <c:manualLayout>
          <c:xMode val="edge"/>
          <c:yMode val="edge"/>
          <c:x val="0.30345348952774798"/>
          <c:y val="3.7336444055604164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manualLayout>
          <c:layoutTarget val="inner"/>
          <c:xMode val="edge"/>
          <c:yMode val="edge"/>
          <c:x val="6.0552289064473158E-2"/>
          <c:y val="0.17752529605125605"/>
          <c:w val="0.92962150617248795"/>
          <c:h val="0.68243594895191895"/>
        </c:manualLayout>
      </c:layout>
      <c:lineChart>
        <c:grouping val="standard"/>
        <c:varyColors val="0"/>
        <c:ser>
          <c:idx val="2"/>
          <c:order val="2"/>
          <c:tx>
            <c:v>Cumulatif</c:v>
          </c:tx>
          <c:spPr>
            <a:ln w="31750" cap="rnd">
              <a:solidFill>
                <a:schemeClr val="accent4"/>
              </a:solidFill>
              <a:round/>
            </a:ln>
            <a:effectLst/>
          </c:spPr>
          <c:marker>
            <c:symbol val="circle"/>
            <c:size val="17"/>
            <c:spPr>
              <a:solidFill>
                <a:schemeClr val="accent4"/>
              </a:solidFill>
              <a:ln>
                <a:noFill/>
              </a:ln>
              <a:effectLst/>
            </c:spPr>
          </c:marker>
          <c:dPt>
            <c:idx val="5"/>
            <c:marker>
              <c:symbol val="circle"/>
              <c:size val="17"/>
              <c:spPr>
                <a:solidFill>
                  <a:schemeClr val="accent4"/>
                </a:solidFill>
                <a:ln>
                  <a:noFill/>
                </a:ln>
                <a:effectLst/>
              </c:spPr>
            </c:marker>
            <c:bubble3D val="0"/>
            <c:extLst>
              <c:ext xmlns:c16="http://schemas.microsoft.com/office/drawing/2014/chart" uri="{C3380CC4-5D6E-409C-BE32-E72D297353CC}">
                <c16:uniqueId val="{00000000-9786-4218-8BC5-4867CB353195}"/>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'[graphes.xlsx]Étab. projets'!$B$1:$G$1</c:f>
              <c:strCache>
                <c:ptCount val="6"/>
                <c:pt idx="0">
                  <c:v>2018-19</c:v>
                </c:pt>
                <c:pt idx="1">
                  <c:v>2019-20</c:v>
                </c:pt>
                <c:pt idx="2">
                  <c:v>2020-21 (pandémie)</c:v>
                </c:pt>
                <c:pt idx="3">
                  <c:v>2021-22</c:v>
                </c:pt>
                <c:pt idx="4">
                  <c:v>2022-23</c:v>
                </c:pt>
                <c:pt idx="5">
                  <c:v>2023-24</c:v>
                </c:pt>
              </c:strCache>
            </c:strRef>
          </c:cat>
          <c:val>
            <c:numRef>
              <c:f>'[graphes.xlsx]Étab. projets'!$B$5:$G$5</c:f>
              <c:numCache>
                <c:formatCode>General</c:formatCode>
                <c:ptCount val="6"/>
                <c:pt idx="0">
                  <c:v>0</c:v>
                </c:pt>
                <c:pt idx="1">
                  <c:v>5</c:v>
                </c:pt>
                <c:pt idx="2">
                  <c:v>5</c:v>
                </c:pt>
                <c:pt idx="3">
                  <c:v>13</c:v>
                </c:pt>
                <c:pt idx="4">
                  <c:v>25</c:v>
                </c:pt>
                <c:pt idx="5">
                  <c:v>38</c:v>
                </c:pt>
              </c:numCache>
            </c:numRef>
          </c:val>
          <c:smooth val="0"/>
          <c:extLst>
            <c:ext xmlns:c16="http://schemas.microsoft.com/office/drawing/2014/chart" uri="{C3380CC4-5D6E-409C-BE32-E72D297353CC}">
              <c16:uniqueId val="{00000001-9786-4218-8BC5-4867CB353195}"/>
            </c:ext>
          </c:extLst>
        </c:ser>
        <c:ser>
          <c:idx val="3"/>
          <c:order val="3"/>
          <c:tx>
            <c:v>Par année</c:v>
          </c:tx>
          <c:spPr>
            <a:ln w="31750" cap="rnd">
              <a:solidFill>
                <a:schemeClr val="accent6">
                  <a:lumMod val="60000"/>
                </a:schemeClr>
              </a:solidFill>
              <a:round/>
            </a:ln>
            <a:effectLst/>
          </c:spPr>
          <c:marker>
            <c:symbol val="circle"/>
            <c:size val="17"/>
            <c:spPr>
              <a:solidFill>
                <a:schemeClr val="accent6">
                  <a:lumMod val="60000"/>
                </a:schemeClr>
              </a:solidFill>
              <a:ln>
                <a:noFill/>
              </a:ln>
              <a:effectLst/>
            </c:spPr>
          </c:marker>
          <c:dPt>
            <c:idx val="5"/>
            <c:marker>
              <c:symbol val="circle"/>
              <c:size val="17"/>
              <c:spPr>
                <a:solidFill>
                  <a:schemeClr val="accent6">
                    <a:lumMod val="60000"/>
                  </a:schemeClr>
                </a:solidFill>
                <a:ln>
                  <a:noFill/>
                </a:ln>
                <a:effectLst/>
              </c:spPr>
            </c:marker>
            <c:bubble3D val="0"/>
            <c:spPr>
              <a:ln w="31750" cap="rnd">
                <a:solidFill>
                  <a:srgbClr val="43682B"/>
                </a:solidFill>
                <a:prstDash val="solid"/>
                <a:round/>
              </a:ln>
              <a:effectLst/>
            </c:spPr>
            <c:extLst>
              <c:ext xmlns:c16="http://schemas.microsoft.com/office/drawing/2014/chart" uri="{C3380CC4-5D6E-409C-BE32-E72D297353CC}">
                <c16:uniqueId val="{00000003-9786-4218-8BC5-4867CB353195}"/>
              </c:ext>
            </c:extLst>
          </c:dPt>
          <c:dLbls>
            <c:dLbl>
              <c:idx val="4"/>
              <c:tx>
                <c:rich>
                  <a:bodyPr/>
                  <a:lstStyle/>
                  <a:p>
                    <a:fld id="{76696E07-8666-4D84-B08A-52D2EEBAF51B}" type="VALUE">
                      <a:rPr lang="en-US"/>
                      <a:pPr/>
                      <a:t>[VALEUR]</a:t>
                    </a:fld>
                    <a:endParaRPr lang="fr-CA"/>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9786-4218-8BC5-4867CB353195}"/>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'[graphes.xlsx]Étab. projets'!$B$4:$G$4</c:f>
              <c:numCache>
                <c:formatCode>General</c:formatCode>
                <c:ptCount val="6"/>
                <c:pt idx="0">
                  <c:v>0</c:v>
                </c:pt>
                <c:pt idx="1">
                  <c:v>5</c:v>
                </c:pt>
                <c:pt idx="2">
                  <c:v>0</c:v>
                </c:pt>
                <c:pt idx="3">
                  <c:v>8</c:v>
                </c:pt>
                <c:pt idx="4">
                  <c:v>12</c:v>
                </c:pt>
                <c:pt idx="5">
                  <c:v>13</c:v>
                </c:pt>
              </c:numCache>
            </c:numRef>
          </c:val>
          <c:smooth val="0"/>
          <c:extLst>
            <c:ext xmlns:c16="http://schemas.microsoft.com/office/drawing/2014/chart" uri="{C3380CC4-5D6E-409C-BE32-E72D297353CC}">
              <c16:uniqueId val="{00000005-9786-4218-8BC5-4867CB353195}"/>
            </c:ext>
          </c:extLst>
        </c:ser>
        <c:dLbls>
          <c:dLblPos val="ctr"/>
          <c:showLegendKey val="0"/>
          <c:showVal val="1"/>
          <c:showCatName val="0"/>
          <c:showSerName val="0"/>
          <c:showPercent val="0"/>
          <c:showBubbleSize val="0"/>
        </c:dLbls>
        <c:marker val="1"/>
        <c:smooth val="0"/>
        <c:axId val="1177878223"/>
        <c:axId val="1177888623"/>
        <c:extLst>
          <c:ext xmlns:c15="http://schemas.microsoft.com/office/drawing/2012/chart" uri="{02D57815-91ED-43cb-92C2-25804820EDAC}">
            <c15:filteredLineSeries>
              <c15:ser>
                <c:idx val="0"/>
                <c:order val="0"/>
                <c:tx>
                  <c:strRef>
                    <c:extLst>
                      <c:ext uri="{02D57815-91ED-43cb-92C2-25804820EDAC}">
                        <c15:formulaRef>
                          <c15:sqref>'[graphes.xlsx]Étab. projets'!$A$2</c15:sqref>
                        </c15:formulaRef>
                      </c:ext>
                    </c:extLst>
                    <c:strCache>
                      <c:ptCount val="1"/>
                      <c:pt idx="0">
                        <c:v>Projets universitaires</c:v>
                      </c:pt>
                    </c:strCache>
                  </c:strRef>
                </c:tx>
                <c:spPr>
                  <a:ln w="31750" cap="rnd">
                    <a:solidFill>
                      <a:schemeClr val="accent6"/>
                    </a:solidFill>
                    <a:round/>
                  </a:ln>
                  <a:effectLst/>
                </c:spPr>
                <c:marker>
                  <c:symbol val="circle"/>
                  <c:size val="17"/>
                  <c:spPr>
                    <a:solidFill>
                      <a:schemeClr val="accent6"/>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c:ext uri="{CE6537A1-D6FC-4f65-9D91-7224C49458BB}">
                      <c15:showLeaderLines val="1"/>
                      <c15:leaderLines>
                        <c:spPr>
                          <a:ln w="9525">
                            <a:solidFill>
                              <a:schemeClr val="dk1">
                                <a:lumMod val="50000"/>
                                <a:lumOff val="50000"/>
                              </a:schemeClr>
                            </a:solidFill>
                          </a:ln>
                          <a:effectLst/>
                        </c:spPr>
                      </c15:leaderLines>
                    </c:ext>
                  </c:extLst>
                </c:dLbls>
                <c:cat>
                  <c:strRef>
                    <c:extLst>
                      <c:ext uri="{02D57815-91ED-43cb-92C2-25804820EDAC}">
                        <c15:formulaRef>
                          <c15:sqref>'[graphes.xlsx]Étab. projets'!$B$1:$G$1</c15:sqref>
                        </c15:formulaRef>
                      </c:ext>
                    </c:extLst>
                    <c:strCache>
                      <c:ptCount val="6"/>
                      <c:pt idx="0">
                        <c:v>2018-19</c:v>
                      </c:pt>
                      <c:pt idx="1">
                        <c:v>2019-20</c:v>
                      </c:pt>
                      <c:pt idx="2">
                        <c:v>2020-21 (pandémie)</c:v>
                      </c:pt>
                      <c:pt idx="3">
                        <c:v>2021-22</c:v>
                      </c:pt>
                      <c:pt idx="4">
                        <c:v>2022-23</c:v>
                      </c:pt>
                      <c:pt idx="5">
                        <c:v>2023-24</c:v>
                      </c:pt>
                    </c:strCache>
                  </c:strRef>
                </c:cat>
                <c:val>
                  <c:numRef>
                    <c:extLst>
                      <c:ext uri="{02D57815-91ED-43cb-92C2-25804820EDAC}">
                        <c15:formulaRef>
                          <c15:sqref>'[graphes.xlsx]Étab. projets'!$B$2:$G$2</c15:sqref>
                        </c15:formulaRef>
                      </c:ext>
                    </c:extLst>
                    <c:numCache>
                      <c:formatCode>General</c:formatCode>
                      <c:ptCount val="6"/>
                      <c:pt idx="0">
                        <c:v>0</c:v>
                      </c:pt>
                      <c:pt idx="1">
                        <c:v>5</c:v>
                      </c:pt>
                      <c:pt idx="2">
                        <c:v>0</c:v>
                      </c:pt>
                      <c:pt idx="3">
                        <c:v>8</c:v>
                      </c:pt>
                      <c:pt idx="4">
                        <c:v>6</c:v>
                      </c:pt>
                      <c:pt idx="5">
                        <c:v>9</c:v>
                      </c:pt>
                    </c:numCache>
                  </c:numRef>
                </c:val>
                <c:smooth val="0"/>
                <c:extLst>
                  <c:ext xmlns:c16="http://schemas.microsoft.com/office/drawing/2014/chart" uri="{C3380CC4-5D6E-409C-BE32-E72D297353CC}">
                    <c16:uniqueId val="{00000006-9786-4218-8BC5-4867CB353195}"/>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'[graphes.xlsx]Étab. projets'!$A$3</c15:sqref>
                        </c15:formulaRef>
                      </c:ext>
                    </c:extLst>
                    <c:strCache>
                      <c:ptCount val="1"/>
                      <c:pt idx="0">
                        <c:v>Projets collégiaux</c:v>
                      </c:pt>
                    </c:strCache>
                  </c:strRef>
                </c:tx>
                <c:spPr>
                  <a:ln w="31750" cap="rnd">
                    <a:solidFill>
                      <a:schemeClr val="accent5"/>
                    </a:solidFill>
                    <a:round/>
                  </a:ln>
                  <a:effectLst/>
                </c:spPr>
                <c:marker>
                  <c:symbol val="circle"/>
                  <c:size val="17"/>
                  <c:spPr>
                    <a:solidFill>
                      <a:schemeClr val="accent5"/>
                    </a:solidFill>
                    <a:ln>
                      <a:noFill/>
                    </a:ln>
                    <a:effectLst/>
                  </c:spPr>
                </c:marker>
                <c:dPt>
                  <c:idx val="4"/>
                  <c:marker>
                    <c:symbol val="circle"/>
                    <c:size val="17"/>
                    <c:spPr>
                      <a:solidFill>
                        <a:srgbClr val="C00000"/>
                      </a:solidFill>
                      <a:ln>
                        <a:noFill/>
                      </a:ln>
                      <a:effectLst/>
                    </c:spPr>
                  </c:marker>
                  <c:bubble3D val="0"/>
                  <c:extLst xmlns:c15="http://schemas.microsoft.com/office/drawing/2012/chart">
                    <c:ext xmlns:c16="http://schemas.microsoft.com/office/drawing/2014/chart" uri="{C3380CC4-5D6E-409C-BE32-E72D297353CC}">
                      <c16:uniqueId val="{00000007-9786-4218-8BC5-4867CB353195}"/>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extLst xmlns:c15="http://schemas.microsoft.com/office/drawing/2012/chart">
                      <c:ext xmlns:c15="http://schemas.microsoft.com/office/drawing/2012/chart" uri="{02D57815-91ED-43cb-92C2-25804820EDAC}">
                        <c15:formulaRef>
                          <c15:sqref>'[graphes.xlsx]Étab. projets'!$B$1:$G$1</c15:sqref>
                        </c15:formulaRef>
                      </c:ext>
                    </c:extLst>
                    <c:strCache>
                      <c:ptCount val="6"/>
                      <c:pt idx="0">
                        <c:v>2018-19</c:v>
                      </c:pt>
                      <c:pt idx="1">
                        <c:v>2019-20</c:v>
                      </c:pt>
                      <c:pt idx="2">
                        <c:v>2020-21 (pandémie)</c:v>
                      </c:pt>
                      <c:pt idx="3">
                        <c:v>2021-22</c:v>
                      </c:pt>
                      <c:pt idx="4">
                        <c:v>2022-23</c:v>
                      </c:pt>
                      <c:pt idx="5">
                        <c:v>2023-24</c:v>
                      </c:pt>
                    </c:strCache>
                  </c:strRef>
                </c:cat>
                <c:val>
                  <c:numRef>
                    <c:extLst xmlns:c15="http://schemas.microsoft.com/office/drawing/2012/chart">
                      <c:ext xmlns:c15="http://schemas.microsoft.com/office/drawing/2012/chart" uri="{02D57815-91ED-43cb-92C2-25804820EDAC}">
                        <c15:formulaRef>
                          <c15:sqref>'[graphes.xlsx]Étab. projets'!$B$3:$G$3</c15:sqref>
                        </c15:formulaRef>
                      </c:ext>
                    </c:extLst>
                    <c:numCache>
                      <c:formatCode>General</c:formatCode>
                      <c:ptCount val="6"/>
                      <c:pt idx="0">
                        <c:v>0</c:v>
                      </c:pt>
                      <c:pt idx="1">
                        <c:v>0</c:v>
                      </c:pt>
                      <c:pt idx="2">
                        <c:v>0</c:v>
                      </c:pt>
                      <c:pt idx="3" formatCode="#,##0">
                        <c:v>0</c:v>
                      </c:pt>
                      <c:pt idx="4" formatCode="#,##0">
                        <c:v>6</c:v>
                      </c:pt>
                      <c:pt idx="5" formatCode="#,##0">
                        <c:v>4</c:v>
                      </c:pt>
                    </c:numCache>
                  </c:numRef>
                </c:val>
                <c:smooth val="0"/>
                <c:extLst xmlns:c15="http://schemas.microsoft.com/office/drawing/2012/chart">
                  <c:ext xmlns:c16="http://schemas.microsoft.com/office/drawing/2014/chart" uri="{C3380CC4-5D6E-409C-BE32-E72D297353CC}">
                    <c16:uniqueId val="{00000008-9786-4218-8BC5-4867CB353195}"/>
                  </c:ext>
                </c:extLst>
              </c15:ser>
            </c15:filteredLineSeries>
          </c:ext>
        </c:extLst>
      </c:lineChart>
      <c:valAx>
        <c:axId val="1177888623"/>
        <c:scaling>
          <c:orientation val="minMax"/>
          <c:max val="4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title>
          <c:tx>
            <c:rich>
              <a:bodyPr rot="-5400000" spcFirstLastPara="1" vertOverflow="ellipsis" vert="horz" wrap="square" anchor="ctr" anchorCtr="1"/>
              <a:lstStyle/>
              <a:p>
                <a:pPr algn="ctr" rtl="0">
                  <a:defRPr lang="fr-CA" sz="1200" b="1" i="0" u="none" strike="noStrike" kern="1200" baseline="0">
                    <a:solidFill>
                      <a:sysClr val="windowText" lastClr="000000">
                        <a:lumMod val="75000"/>
                        <a:lumOff val="25000"/>
                      </a:sysClr>
                    </a:solidFill>
                    <a:latin typeface="+mn-lt"/>
                    <a:ea typeface="+mn-ea"/>
                    <a:cs typeface="+mn-cs"/>
                  </a:defRPr>
                </a:pPr>
                <a:r>
                  <a:rPr lang="fr-CA" sz="1200" b="1" i="0" u="none" strike="noStrike" kern="1200" baseline="0">
                    <a:solidFill>
                      <a:sysClr val="windowText" lastClr="000000">
                        <a:lumMod val="75000"/>
                        <a:lumOff val="25000"/>
                      </a:sysClr>
                    </a:solidFill>
                    <a:latin typeface="+mn-lt"/>
                    <a:ea typeface="+mn-ea"/>
                    <a:cs typeface="+mn-cs"/>
                  </a:rPr>
                  <a:t>Nombre</a:t>
                </a:r>
              </a:p>
            </c:rich>
          </c:tx>
          <c:layout>
            <c:manualLayout>
              <c:xMode val="edge"/>
              <c:yMode val="edge"/>
              <c:x val="9.0786128707278193E-4"/>
              <c:y val="0.36496210920494843"/>
            </c:manualLayout>
          </c:layout>
          <c:overlay val="0"/>
          <c:spPr>
            <a:noFill/>
            <a:ln>
              <a:noFill/>
            </a:ln>
            <a:effectLst/>
          </c:spPr>
          <c:txPr>
            <a:bodyPr rot="-5400000" spcFirstLastPara="1" vertOverflow="ellipsis" vert="horz" wrap="square" anchor="ctr" anchorCtr="1"/>
            <a:lstStyle/>
            <a:p>
              <a:pPr algn="ctr" rtl="0">
                <a:defRPr lang="fr-CA" sz="1200" b="1" i="0" u="none" strike="noStrike" kern="1200" baseline="0">
                  <a:solidFill>
                    <a:sysClr val="windowText" lastClr="000000">
                      <a:lumMod val="75000"/>
                      <a:lumOff val="25000"/>
                    </a:sysClr>
                  </a:solidFill>
                  <a:latin typeface="+mn-lt"/>
                  <a:ea typeface="+mn-ea"/>
                  <a:cs typeface="+mn-cs"/>
                </a:defRPr>
              </a:pPr>
              <a:endParaRPr lang="fr-FR"/>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fr-FR"/>
          </a:p>
        </c:txPr>
        <c:crossAx val="1177878223"/>
        <c:crosses val="autoZero"/>
        <c:crossBetween val="midCat"/>
      </c:valAx>
      <c:catAx>
        <c:axId val="11778782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fr-CA" sz="1200"/>
                  <a:t>Année  </a:t>
                </a:r>
              </a:p>
            </c:rich>
          </c:tx>
          <c:layout>
            <c:manualLayout>
              <c:xMode val="edge"/>
              <c:yMode val="edge"/>
              <c:x val="0.46905199422366234"/>
              <c:y val="0.91996952541027999"/>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fr-FR"/>
            </a:p>
          </c:txPr>
        </c:title>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fr-FR"/>
          </a:p>
        </c:txPr>
        <c:crossAx val="1177888623"/>
        <c:crosses val="autoZero"/>
        <c:auto val="1"/>
        <c:lblAlgn val="ctr"/>
        <c:lblOffset val="100"/>
        <c:noMultiLvlLbl val="0"/>
      </c:catAx>
      <c:spPr>
        <a:noFill/>
        <a:ln>
          <a:noFill/>
        </a:ln>
        <a:effectLst/>
      </c:spPr>
    </c:plotArea>
    <c:legend>
      <c:legendPos val="r"/>
      <c:layout>
        <c:manualLayout>
          <c:xMode val="edge"/>
          <c:yMode val="edge"/>
          <c:x val="0.14430400101607563"/>
          <c:y val="0.26127615690550759"/>
          <c:w val="0.36759061173803553"/>
          <c:h val="8.7318374468683263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err="1"/>
              <a:t>Personnes</a:t>
            </a:r>
            <a:r>
              <a:rPr lang="en-US"/>
              <a:t> </a:t>
            </a:r>
            <a:r>
              <a:rPr lang="en-US" err="1"/>
              <a:t>impliquées</a:t>
            </a:r>
            <a:r>
              <a:rPr lang="en-US"/>
              <a:t> dans les </a:t>
            </a:r>
            <a:r>
              <a:rPr lang="en-US" err="1"/>
              <a:t>projets</a:t>
            </a:r>
            <a:r>
              <a:rPr lang="en-US"/>
              <a:t> </a:t>
            </a:r>
            <a:r>
              <a:rPr lang="en-US" err="1"/>
              <a:t>subventionnés</a:t>
            </a:r>
            <a:br>
              <a:rPr lang="en-US"/>
            </a:br>
            <a:r>
              <a:rPr lang="en-US" err="1"/>
              <a:t>soutenus</a:t>
            </a:r>
            <a:r>
              <a:rPr lang="en-US"/>
              <a:t> par la fabriqueREL entre 2019 et 2024</a:t>
            </a:r>
          </a:p>
        </c:rich>
      </c:tx>
      <c:layout>
        <c:manualLayout>
          <c:xMode val="edge"/>
          <c:yMode val="edge"/>
          <c:x val="0.24959721847904998"/>
          <c:y val="2.2242499045653348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manualLayout>
          <c:layoutTarget val="inner"/>
          <c:xMode val="edge"/>
          <c:yMode val="edge"/>
          <c:x val="4.0527265266679782E-2"/>
          <c:y val="0.20559571387057413"/>
          <c:w val="0.94163010645567113"/>
          <c:h val="0.65354183824956591"/>
        </c:manualLayout>
      </c:layout>
      <c:barChart>
        <c:barDir val="col"/>
        <c:grouping val="clustered"/>
        <c:varyColors val="0"/>
        <c:ser>
          <c:idx val="6"/>
          <c:order val="6"/>
          <c:tx>
            <c:v>Par année</c:v>
          </c:tx>
          <c:spPr>
            <a:solidFill>
              <a:schemeClr val="accent1">
                <a:lumMod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'[graphes.xlsx]Équipe (données)'!$B$1:$H$1</c:f>
              <c:strCache>
                <c:ptCount val="5"/>
                <c:pt idx="0">
                  <c:v>2019-20</c:v>
                </c:pt>
                <c:pt idx="1">
                  <c:v>2020-21 (pandémie)</c:v>
                </c:pt>
                <c:pt idx="2">
                  <c:v>2021-22</c:v>
                </c:pt>
                <c:pt idx="3">
                  <c:v>2022-23</c:v>
                </c:pt>
                <c:pt idx="4">
                  <c:v>2023-24</c:v>
                </c:pt>
              </c:strCache>
              <c:extLst/>
            </c:strRef>
          </c:cat>
          <c:val>
            <c:numRef>
              <c:f>'[graphes.xlsx]Équipe (données)'!$B$8:$H$8</c:f>
              <c:numCache>
                <c:formatCode>General</c:formatCode>
                <c:ptCount val="5"/>
                <c:pt idx="0">
                  <c:v>19</c:v>
                </c:pt>
                <c:pt idx="1">
                  <c:v>0</c:v>
                </c:pt>
                <c:pt idx="2">
                  <c:v>53</c:v>
                </c:pt>
                <c:pt idx="3">
                  <c:v>76</c:v>
                </c:pt>
                <c:pt idx="4">
                  <c:v>63</c:v>
                </c:pt>
              </c:numCache>
              <c:extLst/>
            </c:numRef>
          </c:val>
          <c:extLst>
            <c:ext xmlns:c16="http://schemas.microsoft.com/office/drawing/2014/chart" uri="{C3380CC4-5D6E-409C-BE32-E72D297353CC}">
              <c16:uniqueId val="{00000000-787D-42E2-BD1F-DC58336051CC}"/>
            </c:ext>
          </c:extLst>
        </c:ser>
        <c:ser>
          <c:idx val="7"/>
          <c:order val="7"/>
          <c:tx>
            <c:v>Cumulatif</c:v>
          </c:tx>
          <c:spPr>
            <a:solidFill>
              <a:schemeClr val="accent2">
                <a:lumMod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'[graphes.xlsx]Équipe (données)'!$B$1:$H$1</c:f>
              <c:strCache>
                <c:ptCount val="5"/>
                <c:pt idx="0">
                  <c:v>2019-20</c:v>
                </c:pt>
                <c:pt idx="1">
                  <c:v>2020-21 (pandémie)</c:v>
                </c:pt>
                <c:pt idx="2">
                  <c:v>2021-22</c:v>
                </c:pt>
                <c:pt idx="3">
                  <c:v>2022-23</c:v>
                </c:pt>
                <c:pt idx="4">
                  <c:v>2023-24</c:v>
                </c:pt>
              </c:strCache>
              <c:extLst/>
            </c:strRef>
          </c:cat>
          <c:val>
            <c:numRef>
              <c:f>'[graphes.xlsx]Équipe (données)'!$B$9:$H$9</c:f>
              <c:numCache>
                <c:formatCode>General</c:formatCode>
                <c:ptCount val="5"/>
                <c:pt idx="0">
                  <c:v>19</c:v>
                </c:pt>
                <c:pt idx="1">
                  <c:v>19</c:v>
                </c:pt>
                <c:pt idx="2">
                  <c:v>72</c:v>
                </c:pt>
                <c:pt idx="3">
                  <c:v>148</c:v>
                </c:pt>
                <c:pt idx="4">
                  <c:v>211</c:v>
                </c:pt>
              </c:numCache>
              <c:extLst/>
            </c:numRef>
          </c:val>
          <c:extLst>
            <c:ext xmlns:c16="http://schemas.microsoft.com/office/drawing/2014/chart" uri="{C3380CC4-5D6E-409C-BE32-E72D297353CC}">
              <c16:uniqueId val="{00000001-787D-42E2-BD1F-DC58336051CC}"/>
            </c:ext>
          </c:extLst>
        </c:ser>
        <c:dLbls>
          <c:dLblPos val="ctr"/>
          <c:showLegendKey val="0"/>
          <c:showVal val="1"/>
          <c:showCatName val="0"/>
          <c:showSerName val="0"/>
          <c:showPercent val="0"/>
          <c:showBubbleSize val="0"/>
        </c:dLbls>
        <c:gapWidth val="150"/>
        <c:axId val="472189263"/>
        <c:axId val="472435007"/>
        <c:extLst>
          <c:ext xmlns:c15="http://schemas.microsoft.com/office/drawing/2012/chart" uri="{02D57815-91ED-43cb-92C2-25804820EDAC}">
            <c15:filteredBarSeries>
              <c15: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c:ext uri="{CE6537A1-D6FC-4f65-9D91-7224C49458BB}">
                      <c15:showLeaderLines val="1"/>
                      <c15:leaderLines>
                        <c:spPr>
                          <a:ln w="9525">
                            <a:solidFill>
                              <a:schemeClr val="dk1">
                                <a:lumMod val="50000"/>
                                <a:lumOff val="50000"/>
                              </a:schemeClr>
                            </a:solidFill>
                          </a:ln>
                          <a:effectLst/>
                        </c:spPr>
                      </c15:leaderLines>
                    </c:ext>
                  </c:extLst>
                </c:dLbls>
                <c:cat>
                  <c:strRef>
                    <c:extLst>
                      <c:ext uri="{02D57815-91ED-43cb-92C2-25804820EDAC}">
                        <c15:formulaRef>
                          <c15:sqref>'[graphes.xlsx]Équipe (données)'!$B$1:$H$1</c15:sqref>
                        </c15:formulaRef>
                      </c:ext>
                    </c:extLst>
                    <c:strCache>
                      <c:ptCount val="5"/>
                      <c:pt idx="0">
                        <c:v>2019-20</c:v>
                      </c:pt>
                      <c:pt idx="1">
                        <c:v>2020-21 (pandémie)</c:v>
                      </c:pt>
                      <c:pt idx="2">
                        <c:v>2021-22</c:v>
                      </c:pt>
                      <c:pt idx="3">
                        <c:v>2022-23</c:v>
                      </c:pt>
                      <c:pt idx="4">
                        <c:v>2023-24</c:v>
                      </c:pt>
                    </c:strCache>
                  </c:strRef>
                </c:cat>
                <c:val>
                  <c:numRef>
                    <c:extLst>
                      <c:ext uri="{02D57815-91ED-43cb-92C2-25804820EDAC}">
                        <c15:formulaRef>
                          <c15:sqref>'[graphes.xlsx]Équipe (données)'!$B$2:$H$2</c15:sqref>
                        </c15:formulaRef>
                      </c:ext>
                    </c:extLst>
                    <c:numCache>
                      <c:formatCode>General</c:formatCode>
                      <c:ptCount val="5"/>
                      <c:pt idx="0">
                        <c:v>7</c:v>
                      </c:pt>
                      <c:pt idx="1">
                        <c:v>0</c:v>
                      </c:pt>
                      <c:pt idx="2">
                        <c:v>14</c:v>
                      </c:pt>
                      <c:pt idx="3">
                        <c:v>23</c:v>
                      </c:pt>
                      <c:pt idx="4">
                        <c:v>22</c:v>
                      </c:pt>
                    </c:numCache>
                  </c:numRef>
                </c:val>
                <c:extLst>
                  <c:ext xmlns:c16="http://schemas.microsoft.com/office/drawing/2014/chart" uri="{C3380CC4-5D6E-409C-BE32-E72D297353CC}">
                    <c16:uniqueId val="{00000002-787D-42E2-BD1F-DC58336051CC}"/>
                  </c:ext>
                </c:extLst>
              </c15:ser>
            </c15:filteredBarSeries>
            <c15:filteredBarSeries>
              <c15:ser>
                <c:idx val="1"/>
                <c:order val="1"/>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extLst xmlns:c15="http://schemas.microsoft.com/office/drawing/2012/chart">
                      <c:ext xmlns:c15="http://schemas.microsoft.com/office/drawing/2012/chart" uri="{02D57815-91ED-43cb-92C2-25804820EDAC}">
                        <c15:formulaRef>
                          <c15:sqref>'[graphes.xlsx]Équipe (données)'!$B$1:$H$1</c15:sqref>
                        </c15:formulaRef>
                      </c:ext>
                    </c:extLst>
                    <c:strCache>
                      <c:ptCount val="5"/>
                      <c:pt idx="0">
                        <c:v>2019-20</c:v>
                      </c:pt>
                      <c:pt idx="1">
                        <c:v>2020-21 (pandémie)</c:v>
                      </c:pt>
                      <c:pt idx="2">
                        <c:v>2021-22</c:v>
                      </c:pt>
                      <c:pt idx="3">
                        <c:v>2022-23</c:v>
                      </c:pt>
                      <c:pt idx="4">
                        <c:v>2023-24</c:v>
                      </c:pt>
                    </c:strCache>
                  </c:strRef>
                </c:cat>
                <c:val>
                  <c:numRef>
                    <c:extLst xmlns:c15="http://schemas.microsoft.com/office/drawing/2012/chart">
                      <c:ext xmlns:c15="http://schemas.microsoft.com/office/drawing/2012/chart" uri="{02D57815-91ED-43cb-92C2-25804820EDAC}">
                        <c15:formulaRef>
                          <c15:sqref>'[graphes.xlsx]Équipe (données)'!$B$3:$H$3</c15:sqref>
                        </c15:formulaRef>
                      </c:ext>
                    </c:extLst>
                    <c:numCache>
                      <c:formatCode>General</c:formatCode>
                      <c:ptCount val="5"/>
                      <c:pt idx="0">
                        <c:v>5</c:v>
                      </c:pt>
                      <c:pt idx="1">
                        <c:v>0</c:v>
                      </c:pt>
                      <c:pt idx="2">
                        <c:v>10</c:v>
                      </c:pt>
                      <c:pt idx="3">
                        <c:v>23</c:v>
                      </c:pt>
                      <c:pt idx="4">
                        <c:v>16</c:v>
                      </c:pt>
                    </c:numCache>
                  </c:numRef>
                </c:val>
                <c:extLst xmlns:c15="http://schemas.microsoft.com/office/drawing/2012/chart">
                  <c:ext xmlns:c16="http://schemas.microsoft.com/office/drawing/2014/chart" uri="{C3380CC4-5D6E-409C-BE32-E72D297353CC}">
                    <c16:uniqueId val="{00000003-787D-42E2-BD1F-DC58336051CC}"/>
                  </c:ext>
                </c:extLst>
              </c15:ser>
            </c15:filteredBarSeries>
            <c15:filteredBarSeries>
              <c15:ser>
                <c:idx val="2"/>
                <c:order val="2"/>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extLst xmlns:c15="http://schemas.microsoft.com/office/drawing/2012/chart">
                      <c:ext xmlns:c15="http://schemas.microsoft.com/office/drawing/2012/chart" uri="{02D57815-91ED-43cb-92C2-25804820EDAC}">
                        <c15:formulaRef>
                          <c15:sqref>'[graphes.xlsx]Équipe (données)'!$B$1:$H$1</c15:sqref>
                        </c15:formulaRef>
                      </c:ext>
                    </c:extLst>
                    <c:strCache>
                      <c:ptCount val="5"/>
                      <c:pt idx="0">
                        <c:v>2019-20</c:v>
                      </c:pt>
                      <c:pt idx="1">
                        <c:v>2020-21 (pandémie)</c:v>
                      </c:pt>
                      <c:pt idx="2">
                        <c:v>2021-22</c:v>
                      </c:pt>
                      <c:pt idx="3">
                        <c:v>2022-23</c:v>
                      </c:pt>
                      <c:pt idx="4">
                        <c:v>2023-24</c:v>
                      </c:pt>
                    </c:strCache>
                  </c:strRef>
                </c:cat>
                <c:val>
                  <c:numRef>
                    <c:extLst xmlns:c15="http://schemas.microsoft.com/office/drawing/2012/chart">
                      <c:ext xmlns:c15="http://schemas.microsoft.com/office/drawing/2012/chart" uri="{02D57815-91ED-43cb-92C2-25804820EDAC}">
                        <c15:formulaRef>
                          <c15:sqref>'[graphes.xlsx]Équipe (données)'!$B$4:$H$4</c15:sqref>
                        </c15:formulaRef>
                      </c:ext>
                    </c:extLst>
                    <c:numCache>
                      <c:formatCode>General</c:formatCode>
                      <c:ptCount val="5"/>
                      <c:pt idx="0">
                        <c:v>3</c:v>
                      </c:pt>
                      <c:pt idx="1">
                        <c:v>0</c:v>
                      </c:pt>
                      <c:pt idx="2">
                        <c:v>13</c:v>
                      </c:pt>
                      <c:pt idx="3">
                        <c:v>14</c:v>
                      </c:pt>
                      <c:pt idx="4">
                        <c:v>13</c:v>
                      </c:pt>
                    </c:numCache>
                  </c:numRef>
                </c:val>
                <c:extLst xmlns:c15="http://schemas.microsoft.com/office/drawing/2012/chart">
                  <c:ext xmlns:c16="http://schemas.microsoft.com/office/drawing/2014/chart" uri="{C3380CC4-5D6E-409C-BE32-E72D297353CC}">
                    <c16:uniqueId val="{00000004-787D-42E2-BD1F-DC58336051CC}"/>
                  </c:ext>
                </c:extLst>
              </c15:ser>
            </c15:filteredBarSeries>
            <c15:filteredBarSeries>
              <c15:ser>
                <c:idx val="3"/>
                <c:order val="3"/>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extLst xmlns:c15="http://schemas.microsoft.com/office/drawing/2012/chart">
                      <c:ext xmlns:c15="http://schemas.microsoft.com/office/drawing/2012/chart" uri="{02D57815-91ED-43cb-92C2-25804820EDAC}">
                        <c15:formulaRef>
                          <c15:sqref>'[graphes.xlsx]Équipe (données)'!$B$1:$H$1</c15:sqref>
                        </c15:formulaRef>
                      </c:ext>
                    </c:extLst>
                    <c:strCache>
                      <c:ptCount val="5"/>
                      <c:pt idx="0">
                        <c:v>2019-20</c:v>
                      </c:pt>
                      <c:pt idx="1">
                        <c:v>2020-21 (pandémie)</c:v>
                      </c:pt>
                      <c:pt idx="2">
                        <c:v>2021-22</c:v>
                      </c:pt>
                      <c:pt idx="3">
                        <c:v>2022-23</c:v>
                      </c:pt>
                      <c:pt idx="4">
                        <c:v>2023-24</c:v>
                      </c:pt>
                    </c:strCache>
                  </c:strRef>
                </c:cat>
                <c:val>
                  <c:numRef>
                    <c:extLst xmlns:c15="http://schemas.microsoft.com/office/drawing/2012/chart">
                      <c:ext xmlns:c15="http://schemas.microsoft.com/office/drawing/2012/chart" uri="{02D57815-91ED-43cb-92C2-25804820EDAC}">
                        <c15:formulaRef>
                          <c15:sqref>'[graphes.xlsx]Équipe (données)'!$B$5:$H$5</c15:sqref>
                        </c15:formulaRef>
                      </c:ext>
                    </c:extLst>
                    <c:numCache>
                      <c:formatCode>General</c:formatCode>
                      <c:ptCount val="5"/>
                      <c:pt idx="0">
                        <c:v>1</c:v>
                      </c:pt>
                      <c:pt idx="1">
                        <c:v>0</c:v>
                      </c:pt>
                      <c:pt idx="2">
                        <c:v>10</c:v>
                      </c:pt>
                      <c:pt idx="3">
                        <c:v>12</c:v>
                      </c:pt>
                      <c:pt idx="4">
                        <c:v>9</c:v>
                      </c:pt>
                    </c:numCache>
                  </c:numRef>
                </c:val>
                <c:extLst xmlns:c15="http://schemas.microsoft.com/office/drawing/2012/chart">
                  <c:ext xmlns:c16="http://schemas.microsoft.com/office/drawing/2014/chart" uri="{C3380CC4-5D6E-409C-BE32-E72D297353CC}">
                    <c16:uniqueId val="{00000005-787D-42E2-BD1F-DC58336051CC}"/>
                  </c:ext>
                </c:extLst>
              </c15:ser>
            </c15:filteredBarSeries>
            <c15:filteredBarSeries>
              <c15:ser>
                <c:idx val="4"/>
                <c:order val="4"/>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extLst xmlns:c15="http://schemas.microsoft.com/office/drawing/2012/chart">
                      <c:ext xmlns:c15="http://schemas.microsoft.com/office/drawing/2012/chart" uri="{02D57815-91ED-43cb-92C2-25804820EDAC}">
                        <c15:formulaRef>
                          <c15:sqref>'[graphes.xlsx]Équipe (données)'!$B$1:$H$1</c15:sqref>
                        </c15:formulaRef>
                      </c:ext>
                    </c:extLst>
                    <c:strCache>
                      <c:ptCount val="5"/>
                      <c:pt idx="0">
                        <c:v>2019-20</c:v>
                      </c:pt>
                      <c:pt idx="1">
                        <c:v>2020-21 (pandémie)</c:v>
                      </c:pt>
                      <c:pt idx="2">
                        <c:v>2021-22</c:v>
                      </c:pt>
                      <c:pt idx="3">
                        <c:v>2022-23</c:v>
                      </c:pt>
                      <c:pt idx="4">
                        <c:v>2023-24</c:v>
                      </c:pt>
                    </c:strCache>
                  </c:strRef>
                </c:cat>
                <c:val>
                  <c:numRef>
                    <c:extLst xmlns:c15="http://schemas.microsoft.com/office/drawing/2012/chart">
                      <c:ext xmlns:c15="http://schemas.microsoft.com/office/drawing/2012/chart" uri="{02D57815-91ED-43cb-92C2-25804820EDAC}">
                        <c15:formulaRef>
                          <c15:sqref>'[graphes.xlsx]Équipe (données)'!$B$6:$H$6</c15:sqref>
                        </c15:formulaRef>
                      </c:ext>
                    </c:extLst>
                    <c:numCache>
                      <c:formatCode>General</c:formatCode>
                      <c:ptCount val="5"/>
                      <c:pt idx="0">
                        <c:v>3</c:v>
                      </c:pt>
                      <c:pt idx="1">
                        <c:v>0</c:v>
                      </c:pt>
                      <c:pt idx="2">
                        <c:v>6</c:v>
                      </c:pt>
                      <c:pt idx="3">
                        <c:v>4</c:v>
                      </c:pt>
                      <c:pt idx="4">
                        <c:v>3</c:v>
                      </c:pt>
                    </c:numCache>
                  </c:numRef>
                </c:val>
                <c:extLst xmlns:c15="http://schemas.microsoft.com/office/drawing/2012/chart">
                  <c:ext xmlns:c16="http://schemas.microsoft.com/office/drawing/2014/chart" uri="{C3380CC4-5D6E-409C-BE32-E72D297353CC}">
                    <c16:uniqueId val="{00000006-787D-42E2-BD1F-DC58336051CC}"/>
                  </c:ext>
                </c:extLst>
              </c15:ser>
            </c15:filteredBarSeries>
            <c15:filteredBarSeries>
              <c15:ser>
                <c:idx val="5"/>
                <c:order val="5"/>
                <c:spPr>
                  <a:solidFill>
                    <a:schemeClr val="accent6">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extLst xmlns:c15="http://schemas.microsoft.com/office/drawing/2012/chart">
                      <c:ext xmlns:c15="http://schemas.microsoft.com/office/drawing/2012/chart" uri="{02D57815-91ED-43cb-92C2-25804820EDAC}">
                        <c15:formulaRef>
                          <c15:sqref>'[graphes.xlsx]Équipe (données)'!$B$1:$H$1</c15:sqref>
                        </c15:formulaRef>
                      </c:ext>
                    </c:extLst>
                    <c:strCache>
                      <c:ptCount val="5"/>
                      <c:pt idx="0">
                        <c:v>2019-20</c:v>
                      </c:pt>
                      <c:pt idx="1">
                        <c:v>2020-21 (pandémie)</c:v>
                      </c:pt>
                      <c:pt idx="2">
                        <c:v>2021-22</c:v>
                      </c:pt>
                      <c:pt idx="3">
                        <c:v>2022-23</c:v>
                      </c:pt>
                      <c:pt idx="4">
                        <c:v>2023-24</c:v>
                      </c:pt>
                    </c:strCache>
                  </c:strRef>
                </c:cat>
                <c:val>
                  <c:numRef>
                    <c:extLst xmlns:c15="http://schemas.microsoft.com/office/drawing/2012/chart">
                      <c:ext xmlns:c15="http://schemas.microsoft.com/office/drawing/2012/chart" uri="{02D57815-91ED-43cb-92C2-25804820EDAC}">
                        <c15:formulaRef>
                          <c15:sqref>'[graphes.xlsx]Équipe (données)'!$B$7:$H$7</c15:sqref>
                        </c15:formulaRef>
                      </c:ext>
                    </c:extLst>
                    <c:numCache>
                      <c:formatCode>General</c:formatCode>
                      <c:ptCount val="5"/>
                    </c:numCache>
                  </c:numRef>
                </c:val>
                <c:extLst xmlns:c15="http://schemas.microsoft.com/office/drawing/2012/chart">
                  <c:ext xmlns:c16="http://schemas.microsoft.com/office/drawing/2014/chart" uri="{C3380CC4-5D6E-409C-BE32-E72D297353CC}">
                    <c16:uniqueId val="{00000007-787D-42E2-BD1F-DC58336051CC}"/>
                  </c:ext>
                </c:extLst>
              </c15:ser>
            </c15:filteredBarSeries>
          </c:ext>
        </c:extLst>
      </c:barChart>
      <c:catAx>
        <c:axId val="472189263"/>
        <c:scaling>
          <c:orientation val="minMax"/>
        </c:scaling>
        <c:delete val="0"/>
        <c:axPos val="b"/>
        <c:title>
          <c:tx>
            <c:rich>
              <a:bodyPr rot="0" spcFirstLastPara="1" vertOverflow="ellipsis" vert="horz" wrap="square" anchor="ctr" anchorCtr="1"/>
              <a:lstStyle/>
              <a:p>
                <a:pPr>
                  <a:defRPr sz="1100" b="1" i="0" u="none" strike="noStrike" kern="1200" baseline="0">
                    <a:solidFill>
                      <a:schemeClr val="dk1">
                        <a:lumMod val="75000"/>
                        <a:lumOff val="25000"/>
                      </a:schemeClr>
                    </a:solidFill>
                    <a:latin typeface="+mn-lt"/>
                    <a:ea typeface="+mn-ea"/>
                    <a:cs typeface="+mn-cs"/>
                  </a:defRPr>
                </a:pPr>
                <a:r>
                  <a:rPr lang="fr-CA" sz="1100"/>
                  <a:t>Année</a:t>
                </a:r>
              </a:p>
            </c:rich>
          </c:tx>
          <c:layout>
            <c:manualLayout>
              <c:xMode val="edge"/>
              <c:yMode val="edge"/>
              <c:x val="0.48694816940666874"/>
              <c:y val="0.87471908556589684"/>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dk1">
                      <a:lumMod val="75000"/>
                      <a:lumOff val="25000"/>
                    </a:schemeClr>
                  </a:solidFill>
                  <a:latin typeface="+mn-lt"/>
                  <a:ea typeface="+mn-ea"/>
                  <a:cs typeface="+mn-cs"/>
                </a:defRPr>
              </a:pPr>
              <a:endParaRPr lang="fr-FR"/>
            </a:p>
          </c:txPr>
        </c:title>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00" b="0" i="0" u="none" strike="noStrike" kern="1200" cap="all" baseline="0">
                <a:solidFill>
                  <a:schemeClr val="dk1">
                    <a:lumMod val="75000"/>
                    <a:lumOff val="25000"/>
                  </a:schemeClr>
                </a:solidFill>
                <a:latin typeface="+mn-lt"/>
                <a:ea typeface="+mn-ea"/>
                <a:cs typeface="+mn-cs"/>
              </a:defRPr>
            </a:pPr>
            <a:endParaRPr lang="fr-FR"/>
          </a:p>
        </c:txPr>
        <c:crossAx val="472435007"/>
        <c:crosses val="autoZero"/>
        <c:auto val="1"/>
        <c:lblAlgn val="ctr"/>
        <c:lblOffset val="100"/>
        <c:noMultiLvlLbl val="0"/>
      </c:catAx>
      <c:valAx>
        <c:axId val="472435007"/>
        <c:scaling>
          <c:orientation val="minMax"/>
          <c:max val="220"/>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title>
          <c:tx>
            <c:rich>
              <a:bodyPr rot="-5400000" spcFirstLastPara="1" vertOverflow="ellipsis" vert="horz" wrap="square" anchor="ctr" anchorCtr="1"/>
              <a:lstStyle/>
              <a:p>
                <a:pPr algn="ctr" rtl="0">
                  <a:defRPr lang="fr-CA" sz="1100" b="1" i="0" u="none" strike="noStrike" kern="1200" baseline="0">
                    <a:solidFill>
                      <a:sysClr val="windowText" lastClr="000000">
                        <a:lumMod val="75000"/>
                        <a:lumOff val="25000"/>
                      </a:sysClr>
                    </a:solidFill>
                    <a:latin typeface="+mn-lt"/>
                    <a:ea typeface="+mn-ea"/>
                    <a:cs typeface="+mn-cs"/>
                  </a:defRPr>
                </a:pPr>
                <a:r>
                  <a:rPr lang="fr-CA" sz="1100" b="1" i="0" u="none" strike="noStrike" kern="1200" baseline="0">
                    <a:solidFill>
                      <a:sysClr val="windowText" lastClr="000000">
                        <a:lumMod val="75000"/>
                        <a:lumOff val="25000"/>
                      </a:sysClr>
                    </a:solidFill>
                    <a:latin typeface="+mn-lt"/>
                    <a:ea typeface="+mn-ea"/>
                    <a:cs typeface="+mn-cs"/>
                  </a:rPr>
                  <a:t>Nombre de personnes</a:t>
                </a:r>
              </a:p>
            </c:rich>
          </c:tx>
          <c:overlay val="0"/>
          <c:spPr>
            <a:noFill/>
            <a:ln>
              <a:noFill/>
            </a:ln>
            <a:effectLst/>
          </c:spPr>
          <c:txPr>
            <a:bodyPr rot="-5400000" spcFirstLastPara="1" vertOverflow="ellipsis" vert="horz" wrap="square" anchor="ctr" anchorCtr="1"/>
            <a:lstStyle/>
            <a:p>
              <a:pPr algn="ctr" rtl="0">
                <a:defRPr lang="fr-CA" sz="1100" b="1" i="0" u="none" strike="noStrike" kern="1200" baseline="0">
                  <a:solidFill>
                    <a:sysClr val="windowText" lastClr="000000">
                      <a:lumMod val="75000"/>
                      <a:lumOff val="25000"/>
                    </a:sysClr>
                  </a:solidFill>
                  <a:latin typeface="+mn-lt"/>
                  <a:ea typeface="+mn-ea"/>
                  <a:cs typeface="+mn-cs"/>
                </a:defRPr>
              </a:pPr>
              <a:endParaRPr lang="fr-FR"/>
            </a:p>
          </c:txPr>
        </c:title>
        <c:numFmt formatCode="General" sourceLinked="1"/>
        <c:majorTickMark val="out"/>
        <c:minorTickMark val="none"/>
        <c:tickLblPos val="nextTo"/>
        <c:crossAx val="472189263"/>
        <c:crosses val="autoZero"/>
        <c:crossBetween val="between"/>
      </c:valAx>
      <c:spPr>
        <a:noFill/>
        <a:ln>
          <a:noFill/>
        </a:ln>
        <a:effectLst/>
      </c:spPr>
    </c:plotArea>
    <c:legend>
      <c:legendPos val="b"/>
      <c:layout>
        <c:manualLayout>
          <c:xMode val="edge"/>
          <c:yMode val="edge"/>
          <c:x val="0.11539291168622423"/>
          <c:y val="0.20771105082592617"/>
          <c:w val="0.18904928957902611"/>
          <c:h val="5.1489444406507219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00" b="0" i="0" u="none" strike="noStrike" kern="1200" baseline="0">
              <a:solidFill>
                <a:schemeClr val="dk1">
                  <a:lumMod val="75000"/>
                  <a:lumOff val="2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C47122-D8E2-4EAE-ACAF-DFA208E40037}" type="doc">
      <dgm:prSet loTypeId="urn:microsoft.com/office/officeart/2008/layout/BendingPictureCaption" loCatId="picture" qsTypeId="urn:microsoft.com/office/officeart/2005/8/quickstyle/simple1" qsCatId="simple" csTypeId="urn:microsoft.com/office/officeart/2005/8/colors/accent2_1" csCatId="accent2" phldr="1"/>
      <dgm:spPr/>
    </dgm:pt>
    <dgm:pt modelId="{ABD99CD8-BA03-4FDA-8ACE-FFEEBEE2B982}">
      <dgm:prSet phldrT="[Texte]" custT="1"/>
      <dgm:spPr>
        <a:ln>
          <a:solidFill>
            <a:schemeClr val="tx1">
              <a:lumMod val="65000"/>
              <a:lumOff val="35000"/>
            </a:schemeClr>
          </a:solidFill>
        </a:ln>
      </dgm:spPr>
      <dgm:t>
        <a:bodyPr spcFirstLastPara="0" vert="horz" wrap="square" lIns="32385" tIns="32385" rIns="32385" bIns="32385" numCol="1" spcCol="1270" anchor="t" anchorCtr="0"/>
        <a:lstStyle/>
        <a:p>
          <a:pPr marL="0" lvl="0" indent="0" algn="l" defTabSz="977900">
            <a:lnSpc>
              <a:spcPct val="90000"/>
            </a:lnSpc>
            <a:spcBef>
              <a:spcPct val="0"/>
            </a:spcBef>
            <a:spcAft>
              <a:spcPct val="5000"/>
            </a:spcAft>
            <a:buNone/>
          </a:pPr>
          <a:r>
            <a:rPr lang="fr-CA" sz="2000" b="1" i="0" u="none" strike="noStrike" kern="1200">
              <a:effectLst/>
              <a:latin typeface="Calibri" panose="020F0502020204030204"/>
              <a:ea typeface="+mn-ea"/>
              <a:cs typeface="+mn-cs"/>
            </a:rPr>
            <a:t>Inégalités réduites</a:t>
          </a:r>
        </a:p>
      </dgm:t>
    </dgm:pt>
    <dgm:pt modelId="{FFA1559B-C0F8-4E32-93EE-8CBF0347160B}" type="parTrans" cxnId="{EF02CC24-2E6F-4E77-97BD-754D88B5760C}">
      <dgm:prSet/>
      <dgm:spPr/>
      <dgm:t>
        <a:bodyPr/>
        <a:lstStyle/>
        <a:p>
          <a:endParaRPr lang="fr-CA"/>
        </a:p>
      </dgm:t>
    </dgm:pt>
    <dgm:pt modelId="{F826A55A-CEFB-4437-8910-EAF7DCF984BB}" type="sibTrans" cxnId="{EF02CC24-2E6F-4E77-97BD-754D88B5760C}">
      <dgm:prSet/>
      <dgm:spPr/>
      <dgm:t>
        <a:bodyPr/>
        <a:lstStyle/>
        <a:p>
          <a:endParaRPr lang="fr-CA"/>
        </a:p>
      </dgm:t>
    </dgm:pt>
    <dgm:pt modelId="{C97EAE51-7381-4E8E-8F78-ADD80A9F46A2}">
      <dgm:prSet phldrT="[Texte]" custT="1"/>
      <dgm:spPr>
        <a:ln>
          <a:solidFill>
            <a:schemeClr val="tx1">
              <a:lumMod val="65000"/>
              <a:lumOff val="35000"/>
            </a:schemeClr>
          </a:solidFill>
        </a:ln>
      </dgm:spPr>
      <dgm:t>
        <a:bodyPr anchor="t"/>
        <a:lstStyle/>
        <a:p>
          <a:pPr algn="l"/>
          <a:r>
            <a:rPr lang="fr-CA" sz="2000" b="1" i="0" u="none" strike="noStrike">
              <a:effectLst/>
            </a:rPr>
            <a:t>Consommation et production responsables</a:t>
          </a:r>
          <a:endParaRPr lang="fr-CA" sz="2000"/>
        </a:p>
      </dgm:t>
    </dgm:pt>
    <dgm:pt modelId="{6FB62515-DE80-4EBC-85E0-9DD6BD66C970}" type="parTrans" cxnId="{AD490BBB-7F61-450D-8F62-B7C22F47FC1E}">
      <dgm:prSet/>
      <dgm:spPr/>
      <dgm:t>
        <a:bodyPr/>
        <a:lstStyle/>
        <a:p>
          <a:endParaRPr lang="fr-CA"/>
        </a:p>
      </dgm:t>
    </dgm:pt>
    <dgm:pt modelId="{3D1B37CF-03BE-4D6B-B283-350B0FB1B948}" type="sibTrans" cxnId="{AD490BBB-7F61-450D-8F62-B7C22F47FC1E}">
      <dgm:prSet/>
      <dgm:spPr/>
      <dgm:t>
        <a:bodyPr/>
        <a:lstStyle/>
        <a:p>
          <a:endParaRPr lang="fr-CA"/>
        </a:p>
      </dgm:t>
    </dgm:pt>
    <dgm:pt modelId="{9308CFF7-93FD-4C56-9FA2-0D1DDBD46D81}">
      <dgm:prSet custT="1"/>
      <dgm:spPr>
        <a:ln>
          <a:solidFill>
            <a:schemeClr val="tx1">
              <a:lumMod val="65000"/>
              <a:lumOff val="35000"/>
            </a:schemeClr>
          </a:solidFill>
        </a:ln>
      </dgm:spPr>
      <dgm:t>
        <a:bodyPr anchor="t"/>
        <a:lstStyle/>
        <a:p>
          <a:r>
            <a:rPr lang="fr-CA" sz="1400" b="0">
              <a:latin typeface="+mn-lt"/>
            </a:rPr>
            <a:t>Former au libre</a:t>
          </a:r>
        </a:p>
      </dgm:t>
    </dgm:pt>
    <dgm:pt modelId="{B6510B53-0836-4EF6-856A-2A519994F101}" type="parTrans" cxnId="{9DF863FE-FB8C-42B2-B549-AB94A7C0202A}">
      <dgm:prSet/>
      <dgm:spPr/>
      <dgm:t>
        <a:bodyPr/>
        <a:lstStyle/>
        <a:p>
          <a:endParaRPr lang="fr-CA"/>
        </a:p>
      </dgm:t>
    </dgm:pt>
    <dgm:pt modelId="{0F99A9B4-DF61-44D7-8FD4-5321A713E0CC}" type="sibTrans" cxnId="{9DF863FE-FB8C-42B2-B549-AB94A7C0202A}">
      <dgm:prSet/>
      <dgm:spPr/>
      <dgm:t>
        <a:bodyPr/>
        <a:lstStyle/>
        <a:p>
          <a:endParaRPr lang="fr-CA"/>
        </a:p>
      </dgm:t>
    </dgm:pt>
    <dgm:pt modelId="{7DCF21FE-5AE8-4AF5-A2D7-0C5DAD6AF735}">
      <dgm:prSet custT="1"/>
      <dgm:spPr>
        <a:ln>
          <a:solidFill>
            <a:schemeClr val="tx1">
              <a:lumMod val="65000"/>
              <a:lumOff val="35000"/>
            </a:schemeClr>
          </a:solidFill>
        </a:ln>
      </dgm:spPr>
      <dgm:t>
        <a:bodyPr anchor="t"/>
        <a:lstStyle/>
        <a:p>
          <a:r>
            <a:rPr lang="fr-CA" sz="1400" b="0">
              <a:latin typeface="+mn-lt"/>
            </a:rPr>
            <a:t>Éducation comme bien public</a:t>
          </a:r>
        </a:p>
      </dgm:t>
    </dgm:pt>
    <dgm:pt modelId="{24A798E4-3BDD-40E4-A346-9E4C2DA936F6}" type="sibTrans" cxnId="{DCED2C5C-B472-4C6C-B783-F3EBBE72FF6E}">
      <dgm:prSet/>
      <dgm:spPr/>
      <dgm:t>
        <a:bodyPr/>
        <a:lstStyle/>
        <a:p>
          <a:endParaRPr lang="fr-CA"/>
        </a:p>
      </dgm:t>
    </dgm:pt>
    <dgm:pt modelId="{451BDB9C-896C-494C-94E6-1757FEE99D4A}" type="parTrans" cxnId="{DCED2C5C-B472-4C6C-B783-F3EBBE72FF6E}">
      <dgm:prSet/>
      <dgm:spPr/>
      <dgm:t>
        <a:bodyPr/>
        <a:lstStyle/>
        <a:p>
          <a:endParaRPr lang="fr-CA"/>
        </a:p>
      </dgm:t>
    </dgm:pt>
    <dgm:pt modelId="{EB556C1C-0AFE-4DCD-8F60-BA4B12489D9F}">
      <dgm:prSet custT="1"/>
      <dgm:spPr>
        <a:ln>
          <a:solidFill>
            <a:schemeClr val="tx1">
              <a:lumMod val="65000"/>
              <a:lumOff val="35000"/>
            </a:schemeClr>
          </a:solidFill>
        </a:ln>
      </dgm:spPr>
      <dgm:t>
        <a:bodyPr anchor="t"/>
        <a:lstStyle/>
        <a:p>
          <a:r>
            <a:rPr lang="fr-CA" sz="1400" b="0">
              <a:latin typeface="+mn-lt"/>
            </a:rPr>
            <a:t>Accessibilité</a:t>
          </a:r>
        </a:p>
      </dgm:t>
    </dgm:pt>
    <dgm:pt modelId="{75B6B45C-EA5F-4251-8520-A0885C3868E8}" type="sibTrans" cxnId="{EBB105B0-EAFC-446D-8710-F992BE21A4C6}">
      <dgm:prSet/>
      <dgm:spPr/>
      <dgm:t>
        <a:bodyPr/>
        <a:lstStyle/>
        <a:p>
          <a:endParaRPr lang="fr-CA"/>
        </a:p>
      </dgm:t>
    </dgm:pt>
    <dgm:pt modelId="{DD8FFDE1-8DE6-4E39-97AC-1D7323A2FE34}" type="parTrans" cxnId="{EBB105B0-EAFC-446D-8710-F992BE21A4C6}">
      <dgm:prSet/>
      <dgm:spPr/>
      <dgm:t>
        <a:bodyPr/>
        <a:lstStyle/>
        <a:p>
          <a:endParaRPr lang="fr-CA"/>
        </a:p>
      </dgm:t>
    </dgm:pt>
    <dgm:pt modelId="{64E50A6B-9079-4940-BE4A-4F01D2C987DB}">
      <dgm:prSet phldrT="[Texte]" custT="1"/>
      <dgm:spPr>
        <a:ln>
          <a:solidFill>
            <a:schemeClr val="tx1">
              <a:lumMod val="65000"/>
              <a:lumOff val="35000"/>
            </a:schemeClr>
          </a:solidFill>
        </a:ln>
      </dgm:spPr>
      <dgm:t>
        <a:bodyPr anchor="t"/>
        <a:lstStyle/>
        <a:p>
          <a:r>
            <a:rPr lang="fr-CA" sz="1400" b="0">
              <a:latin typeface="+mn-lt"/>
              <a:ea typeface="+mn-lt"/>
              <a:cs typeface="+mn-lt"/>
            </a:rPr>
            <a:t>Valeur du savoir et de l'éducation</a:t>
          </a:r>
          <a:endParaRPr lang="fr-CA" sz="1400" b="0">
            <a:latin typeface="+mn-lt"/>
          </a:endParaRPr>
        </a:p>
      </dgm:t>
    </dgm:pt>
    <dgm:pt modelId="{ABF71096-7910-48AC-9417-525ABC3D720F}" type="parTrans" cxnId="{0F9645D2-F83F-4D11-BF90-E092503B2030}">
      <dgm:prSet/>
      <dgm:spPr/>
      <dgm:t>
        <a:bodyPr/>
        <a:lstStyle/>
        <a:p>
          <a:endParaRPr lang="fr-CA"/>
        </a:p>
      </dgm:t>
    </dgm:pt>
    <dgm:pt modelId="{C9357D13-4022-462E-974A-6FC324E7D190}" type="sibTrans" cxnId="{0F9645D2-F83F-4D11-BF90-E092503B2030}">
      <dgm:prSet/>
      <dgm:spPr/>
      <dgm:t>
        <a:bodyPr/>
        <a:lstStyle/>
        <a:p>
          <a:endParaRPr lang="fr-CA"/>
        </a:p>
      </dgm:t>
    </dgm:pt>
    <dgm:pt modelId="{72918381-73D4-400A-87B6-FE7FBE2A0C35}">
      <dgm:prSet phldrT="[Texte]" custT="1"/>
      <dgm:spPr>
        <a:ln>
          <a:solidFill>
            <a:schemeClr val="tx1">
              <a:lumMod val="65000"/>
              <a:lumOff val="35000"/>
            </a:schemeClr>
          </a:solidFill>
        </a:ln>
      </dgm:spPr>
      <dgm:t>
        <a:bodyPr anchor="t"/>
        <a:lstStyle/>
        <a:p>
          <a:r>
            <a:rPr lang="fr-CA" sz="2000" b="1"/>
            <a:t>Éducation de qualité</a:t>
          </a:r>
          <a:endParaRPr lang="fr-CA" sz="2000"/>
        </a:p>
      </dgm:t>
    </dgm:pt>
    <dgm:pt modelId="{F1E955AA-3493-421B-A603-47F35F6A6DC4}" type="sibTrans" cxnId="{E34E5A9B-5679-40AD-BF79-CDBE2CAA0961}">
      <dgm:prSet/>
      <dgm:spPr/>
      <dgm:t>
        <a:bodyPr/>
        <a:lstStyle/>
        <a:p>
          <a:endParaRPr lang="fr-CA"/>
        </a:p>
      </dgm:t>
    </dgm:pt>
    <dgm:pt modelId="{F289E583-4F55-4032-BB46-C0787830A3FA}" type="parTrans" cxnId="{E34E5A9B-5679-40AD-BF79-CDBE2CAA0961}">
      <dgm:prSet/>
      <dgm:spPr/>
      <dgm:t>
        <a:bodyPr/>
        <a:lstStyle/>
        <a:p>
          <a:endParaRPr lang="fr-CA"/>
        </a:p>
      </dgm:t>
    </dgm:pt>
    <dgm:pt modelId="{3A25210E-5B58-4A48-BB3C-19183FD84916}">
      <dgm:prSet phldrT="[Texte]" custT="1"/>
      <dgm:spPr>
        <a:ln>
          <a:solidFill>
            <a:schemeClr val="tx1">
              <a:lumMod val="65000"/>
              <a:lumOff val="35000"/>
            </a:schemeClr>
          </a:solidFill>
        </a:ln>
      </dgm:spPr>
      <dgm:t>
        <a:bodyPr anchor="t"/>
        <a:lstStyle/>
        <a:p>
          <a:pPr marL="114300" lvl="1" indent="-114300" algn="l" defTabSz="622300">
            <a:lnSpc>
              <a:spcPct val="90000"/>
            </a:lnSpc>
            <a:spcBef>
              <a:spcPct val="0"/>
            </a:spcBef>
            <a:spcAft>
              <a:spcPct val="15000"/>
            </a:spcAft>
            <a:buFont typeface="Arial" panose="020B0604020202020204" pitchFamily="34" charset="0"/>
            <a:buChar char="•"/>
          </a:pPr>
          <a:r>
            <a:rPr lang="fr-CA" sz="1400" b="0" kern="1200">
              <a:solidFill>
                <a:srgbClr val="000000">
                  <a:hueOff val="0"/>
                  <a:satOff val="0"/>
                  <a:lumOff val="0"/>
                  <a:alphaOff val="0"/>
                </a:srgbClr>
              </a:solidFill>
              <a:latin typeface="Calibri" panose="020F0502020204030204"/>
              <a:ea typeface="Calibri" panose="020F0502020204030204"/>
              <a:cs typeface="Calibri" panose="020F0502020204030204"/>
            </a:rPr>
            <a:t>Réduire les inégalités entre le Nord et le Sud</a:t>
          </a:r>
        </a:p>
      </dgm:t>
    </dgm:pt>
    <dgm:pt modelId="{960519A5-AF03-45DE-B191-F9C2AA85EC78}" type="parTrans" cxnId="{9DF5C581-927F-4B41-8F83-CBD130E5C3A5}">
      <dgm:prSet/>
      <dgm:spPr/>
      <dgm:t>
        <a:bodyPr/>
        <a:lstStyle/>
        <a:p>
          <a:endParaRPr lang="fr-CA"/>
        </a:p>
      </dgm:t>
    </dgm:pt>
    <dgm:pt modelId="{DEDD7289-6AB4-4008-BB17-721DBEE0ECBA}" type="sibTrans" cxnId="{9DF5C581-927F-4B41-8F83-CBD130E5C3A5}">
      <dgm:prSet/>
      <dgm:spPr/>
      <dgm:t>
        <a:bodyPr/>
        <a:lstStyle/>
        <a:p>
          <a:endParaRPr lang="fr-CA"/>
        </a:p>
      </dgm:t>
    </dgm:pt>
    <dgm:pt modelId="{C18872CE-8613-4092-8087-18D482B3B46B}">
      <dgm:prSet phldrT="[Texte]" custT="1"/>
      <dgm:spPr>
        <a:ln>
          <a:solidFill>
            <a:schemeClr val="tx1">
              <a:lumMod val="65000"/>
              <a:lumOff val="35000"/>
            </a:schemeClr>
          </a:solidFill>
        </a:ln>
      </dgm:spPr>
      <dgm:t>
        <a:bodyPr spcFirstLastPara="0" vert="horz" wrap="square" lIns="32385" tIns="32385" rIns="32385" bIns="32385" numCol="1" spcCol="1270" anchor="t" anchorCtr="0"/>
        <a:lstStyle/>
        <a:p>
          <a:pPr marL="114300" lvl="1" indent="-114300" algn="l" defTabSz="622300">
            <a:lnSpc>
              <a:spcPct val="90000"/>
            </a:lnSpc>
            <a:spcBef>
              <a:spcPct val="0"/>
            </a:spcBef>
            <a:spcAft>
              <a:spcPct val="15000"/>
            </a:spcAft>
            <a:buFont typeface="Arial" panose="020B0604020202020204" pitchFamily="34" charset="0"/>
            <a:buChar char="•"/>
          </a:pPr>
          <a:r>
            <a:rPr lang="fr-CA" sz="1400" b="0" kern="1200">
              <a:solidFill>
                <a:srgbClr val="000000">
                  <a:hueOff val="0"/>
                  <a:satOff val="0"/>
                  <a:lumOff val="0"/>
                  <a:alphaOff val="0"/>
                </a:srgbClr>
              </a:solidFill>
              <a:latin typeface="Calibri" panose="020F0502020204030204"/>
              <a:ea typeface="Calibri" panose="020F0502020204030204"/>
              <a:cs typeface="Calibri" panose="020F0502020204030204"/>
            </a:rPr>
            <a:t>Accès égal au savoir</a:t>
          </a:r>
        </a:p>
      </dgm:t>
    </dgm:pt>
    <dgm:pt modelId="{2A5D785A-65C6-4208-B83C-8A584F63B756}" type="parTrans" cxnId="{AAC45D76-09AF-4E65-BDB3-CE971DCD5F48}">
      <dgm:prSet/>
      <dgm:spPr/>
      <dgm:t>
        <a:bodyPr/>
        <a:lstStyle/>
        <a:p>
          <a:endParaRPr lang="fr-CA"/>
        </a:p>
      </dgm:t>
    </dgm:pt>
    <dgm:pt modelId="{DC3D68E7-DC9E-483E-AE6B-4DF51C9CAF85}" type="sibTrans" cxnId="{AAC45D76-09AF-4E65-BDB3-CE971DCD5F48}">
      <dgm:prSet/>
      <dgm:spPr/>
      <dgm:t>
        <a:bodyPr/>
        <a:lstStyle/>
        <a:p>
          <a:endParaRPr lang="fr-CA"/>
        </a:p>
      </dgm:t>
    </dgm:pt>
    <dgm:pt modelId="{7335CDA4-F4E6-468A-B7CF-623B59FA6A00}">
      <dgm:prSet phldrT="[Texte]" custT="1"/>
      <dgm:spPr>
        <a:ln>
          <a:solidFill>
            <a:schemeClr val="tx1">
              <a:lumMod val="65000"/>
              <a:lumOff val="35000"/>
            </a:schemeClr>
          </a:solidFill>
        </a:ln>
      </dgm:spPr>
      <dgm:t>
        <a:bodyPr spcFirstLastPara="0" vert="horz" wrap="square" lIns="32385" tIns="32385" rIns="32385" bIns="32385" numCol="1" spcCol="1270" anchor="t" anchorCtr="0"/>
        <a:lstStyle/>
        <a:p>
          <a:pPr marL="114300" lvl="1" indent="-114300" algn="l" defTabSz="622300">
            <a:lnSpc>
              <a:spcPct val="90000"/>
            </a:lnSpc>
            <a:spcBef>
              <a:spcPct val="0"/>
            </a:spcBef>
            <a:spcAft>
              <a:spcPct val="15000"/>
            </a:spcAft>
            <a:buFont typeface="Arial" panose="020B0604020202020204" pitchFamily="34" charset="0"/>
            <a:buChar char="•"/>
          </a:pPr>
          <a:r>
            <a:rPr lang="fr-CA" sz="1400" b="0" kern="1200">
              <a:solidFill>
                <a:srgbClr val="000000">
                  <a:hueOff val="0"/>
                  <a:satOff val="0"/>
                  <a:lumOff val="0"/>
                  <a:alphaOff val="0"/>
                </a:srgbClr>
              </a:solidFill>
              <a:latin typeface="Calibri" panose="020F0502020204030204"/>
              <a:ea typeface="Calibri" panose="020F0502020204030204"/>
              <a:cs typeface="Calibri" panose="020F0502020204030204"/>
            </a:rPr>
            <a:t>Accès aux fichiers sources (EDI)</a:t>
          </a:r>
        </a:p>
      </dgm:t>
    </dgm:pt>
    <dgm:pt modelId="{8BDCFB8D-700F-4227-9441-D9EF75D95DAF}" type="sibTrans" cxnId="{D2629407-0B59-4BBC-9744-72C156EE4838}">
      <dgm:prSet/>
      <dgm:spPr/>
      <dgm:t>
        <a:bodyPr/>
        <a:lstStyle/>
        <a:p>
          <a:endParaRPr lang="fr-CA"/>
        </a:p>
      </dgm:t>
    </dgm:pt>
    <dgm:pt modelId="{11D74752-3AA4-476D-9DAD-DE614172BE11}" type="parTrans" cxnId="{D2629407-0B59-4BBC-9744-72C156EE4838}">
      <dgm:prSet/>
      <dgm:spPr/>
      <dgm:t>
        <a:bodyPr/>
        <a:lstStyle/>
        <a:p>
          <a:endParaRPr lang="fr-CA"/>
        </a:p>
      </dgm:t>
    </dgm:pt>
    <dgm:pt modelId="{541906C3-6C88-4F66-9463-E4900BE7F1B8}">
      <dgm:prSet phldrT="[Texte]" custScaleX="124324" custScaleY="363448" custT="1" custLinFactX="145133" custLinFactNeighborX="200000" custLinFactNeighborY="91522"/>
      <dgm:spPr>
        <a:ln>
          <a:solidFill>
            <a:schemeClr val="tx1">
              <a:lumMod val="65000"/>
              <a:lumOff val="35000"/>
            </a:schemeClr>
          </a:solidFill>
        </a:ln>
      </dgm:spPr>
      <dgm:t>
        <a:bodyPr anchor="t"/>
        <a:lstStyle/>
        <a:p>
          <a:r>
            <a:rPr lang="fr-CA" sz="1400" b="0" i="0" u="none" strike="noStrike">
              <a:effectLst/>
            </a:rPr>
            <a:t>Faire plus et mieux avec moins</a:t>
          </a:r>
          <a:endParaRPr lang="fr-CA" sz="1400" b="0"/>
        </a:p>
      </dgm:t>
    </dgm:pt>
    <dgm:pt modelId="{B759DC43-21D2-4C47-B357-EB21B29C7FBB}" type="parTrans" cxnId="{E95B501F-61DE-4552-A4EA-0D77786E5DA2}">
      <dgm:prSet/>
      <dgm:spPr/>
      <dgm:t>
        <a:bodyPr/>
        <a:lstStyle/>
        <a:p>
          <a:endParaRPr lang="fr-CA"/>
        </a:p>
      </dgm:t>
    </dgm:pt>
    <dgm:pt modelId="{4F5C7B0C-81C3-4332-A407-3C37C8779115}" type="sibTrans" cxnId="{E95B501F-61DE-4552-A4EA-0D77786E5DA2}">
      <dgm:prSet/>
      <dgm:spPr/>
      <dgm:t>
        <a:bodyPr/>
        <a:lstStyle/>
        <a:p>
          <a:endParaRPr lang="fr-CA"/>
        </a:p>
      </dgm:t>
    </dgm:pt>
    <dgm:pt modelId="{CE717F1C-0876-44D9-97A3-D827F0515E45}">
      <dgm:prSet phldrT="[Texte]" custScaleX="124324" custScaleY="363448" custT="1" custLinFactX="145133" custLinFactNeighborX="200000" custLinFactNeighborY="91522"/>
      <dgm:spPr>
        <a:ln>
          <a:solidFill>
            <a:schemeClr val="tx1">
              <a:lumMod val="65000"/>
              <a:lumOff val="35000"/>
            </a:schemeClr>
          </a:solidFill>
        </a:ln>
      </dgm:spPr>
      <dgm:t>
        <a:bodyPr anchor="t"/>
        <a:lstStyle/>
        <a:p>
          <a:r>
            <a:rPr lang="fr-CA" sz="1400" b="0" i="0" u="none" strike="noStrike">
              <a:effectLst/>
            </a:rPr>
            <a:t>Ne pas </a:t>
          </a:r>
          <a:r>
            <a:rPr lang="fr-CA" sz="1400" b="0" i="0" u="none" strike="noStrike" err="1">
              <a:effectLst/>
            </a:rPr>
            <a:t>surdépenser</a:t>
          </a:r>
          <a:endParaRPr lang="fr-CA" sz="1400" b="0"/>
        </a:p>
      </dgm:t>
    </dgm:pt>
    <dgm:pt modelId="{08AF950B-5B2D-4C85-93DD-44FC9B448717}" type="parTrans" cxnId="{C09A205E-343F-4B4E-9A96-6216F48BD831}">
      <dgm:prSet/>
      <dgm:spPr/>
      <dgm:t>
        <a:bodyPr/>
        <a:lstStyle/>
        <a:p>
          <a:endParaRPr lang="fr-CA"/>
        </a:p>
      </dgm:t>
    </dgm:pt>
    <dgm:pt modelId="{35EB5543-2D1D-4B94-B3D5-119DD01F0346}" type="sibTrans" cxnId="{C09A205E-343F-4B4E-9A96-6216F48BD831}">
      <dgm:prSet/>
      <dgm:spPr/>
      <dgm:t>
        <a:bodyPr/>
        <a:lstStyle/>
        <a:p>
          <a:endParaRPr lang="fr-CA"/>
        </a:p>
      </dgm:t>
    </dgm:pt>
    <dgm:pt modelId="{7189F132-855A-409A-9ED2-DCAC1BB9E851}">
      <dgm:prSet phldrT="[Texte]" custT="1"/>
      <dgm:spPr>
        <a:ln>
          <a:solidFill>
            <a:schemeClr val="tx1">
              <a:lumMod val="65000"/>
              <a:lumOff val="35000"/>
            </a:schemeClr>
          </a:solidFill>
        </a:ln>
      </dgm:spPr>
      <dgm:t>
        <a:bodyPr anchor="t"/>
        <a:lstStyle/>
        <a:p>
          <a:r>
            <a:rPr lang="fr-CA" sz="1400" b="0"/>
            <a:t>Sauver du temps</a:t>
          </a:r>
        </a:p>
      </dgm:t>
    </dgm:pt>
    <dgm:pt modelId="{DBE60E99-E720-44D7-ABD9-62CFFA3544A8}" type="parTrans" cxnId="{EAEB9425-A660-4632-9752-EB4870CAF6B4}">
      <dgm:prSet/>
      <dgm:spPr/>
      <dgm:t>
        <a:bodyPr/>
        <a:lstStyle/>
        <a:p>
          <a:endParaRPr lang="fr-CA"/>
        </a:p>
      </dgm:t>
    </dgm:pt>
    <dgm:pt modelId="{ECE98055-8C84-49B3-99E2-D026EDE854FA}" type="sibTrans" cxnId="{EAEB9425-A660-4632-9752-EB4870CAF6B4}">
      <dgm:prSet/>
      <dgm:spPr/>
      <dgm:t>
        <a:bodyPr/>
        <a:lstStyle/>
        <a:p>
          <a:endParaRPr lang="fr-CA"/>
        </a:p>
      </dgm:t>
    </dgm:pt>
    <dgm:pt modelId="{8A380536-7905-4B59-9786-4C981F2B25A7}" type="pres">
      <dgm:prSet presAssocID="{F6C47122-D8E2-4EAE-ACAF-DFA208E40037}" presName="diagram" presStyleCnt="0">
        <dgm:presLayoutVars>
          <dgm:dir val="rev"/>
        </dgm:presLayoutVars>
      </dgm:prSet>
      <dgm:spPr/>
    </dgm:pt>
    <dgm:pt modelId="{6FEE2D35-FC25-4DB8-8B6C-B8C69AE6E0CC}" type="pres">
      <dgm:prSet presAssocID="{72918381-73D4-400A-87B6-FE7FBE2A0C35}" presName="composite" presStyleCnt="0"/>
      <dgm:spPr/>
    </dgm:pt>
    <dgm:pt modelId="{38CEB74B-37C8-4ED3-B461-666B4D11DAF1}" type="pres">
      <dgm:prSet presAssocID="{72918381-73D4-400A-87B6-FE7FBE2A0C35}" presName="Image" presStyleLbl="bgShp" presStyleIdx="0" presStyleCnt="3" custScaleX="87729" custScaleY="118713" custLinFactX="-100000" custLinFactNeighborX="-154294" custLinFactNeighborY="-28080"/>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dgm:spPr>
    </dgm:pt>
    <dgm:pt modelId="{61A572AA-F6A2-49C9-9F58-BCE481879B52}" type="pres">
      <dgm:prSet presAssocID="{72918381-73D4-400A-87B6-FE7FBE2A0C35}" presName="Parent" presStyleLbl="node0" presStyleIdx="0" presStyleCnt="3" custScaleX="101227" custScaleY="225675" custLinFactX="-100000" custLinFactNeighborX="-155641" custLinFactNeighborY="30855">
        <dgm:presLayoutVars>
          <dgm:bulletEnabled val="1"/>
        </dgm:presLayoutVars>
      </dgm:prSet>
      <dgm:spPr/>
    </dgm:pt>
    <dgm:pt modelId="{C82FFB31-9F00-4CEE-84EB-F6D06D6D8C09}" type="pres">
      <dgm:prSet presAssocID="{F1E955AA-3493-421B-A603-47F35F6A6DC4}" presName="sibTrans" presStyleCnt="0"/>
      <dgm:spPr/>
    </dgm:pt>
    <dgm:pt modelId="{201B4862-81FF-4B62-9518-A6DF38FAECB8}" type="pres">
      <dgm:prSet presAssocID="{ABD99CD8-BA03-4FDA-8ACE-FFEEBEE2B982}" presName="composite" presStyleCnt="0"/>
      <dgm:spPr/>
    </dgm:pt>
    <dgm:pt modelId="{47F2B2CC-B1C5-4483-B786-C5F7499A03D4}" type="pres">
      <dgm:prSet presAssocID="{ABD99CD8-BA03-4FDA-8ACE-FFEEBEE2B982}" presName="Image" presStyleLbl="bgShp" presStyleIdx="1" presStyleCnt="3" custScaleX="87729" custScaleY="118713" custLinFactNeighborX="-14918" custLinFactNeighborY="-27496"/>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7C001907-E85D-4708-B46C-8040373EC764}" type="pres">
      <dgm:prSet presAssocID="{ABD99CD8-BA03-4FDA-8ACE-FFEEBEE2B982}" presName="Parent" presStyleLbl="node0" presStyleIdx="1" presStyleCnt="3" custScaleX="101962" custScaleY="229006" custLinFactNeighborX="17666" custLinFactNeighborY="38456">
        <dgm:presLayoutVars>
          <dgm:bulletEnabled val="1"/>
        </dgm:presLayoutVars>
      </dgm:prSet>
      <dgm:spPr>
        <a:xfrm>
          <a:off x="3656566" y="2963398"/>
          <a:ext cx="2788782" cy="1417480"/>
        </a:xfrm>
        <a:prstGeom prst="rect">
          <a:avLst/>
        </a:prstGeom>
      </dgm:spPr>
    </dgm:pt>
    <dgm:pt modelId="{89FB5D4E-7662-4D6F-860C-97532B61508C}" type="pres">
      <dgm:prSet presAssocID="{F826A55A-CEFB-4437-8910-EAF7DCF984BB}" presName="sibTrans" presStyleCnt="0"/>
      <dgm:spPr/>
    </dgm:pt>
    <dgm:pt modelId="{677CC02E-689C-48B8-829B-01C79BB30E76}" type="pres">
      <dgm:prSet presAssocID="{C97EAE51-7381-4E8E-8F78-ADD80A9F46A2}" presName="composite" presStyleCnt="0"/>
      <dgm:spPr/>
    </dgm:pt>
    <dgm:pt modelId="{BB576196-339B-4558-A3BF-868E84F88A04}" type="pres">
      <dgm:prSet presAssocID="{C97EAE51-7381-4E8E-8F78-ADD80A9F46A2}" presName="Image" presStyleLbl="bgShp" presStyleIdx="2" presStyleCnt="3" custScaleX="87729" custScaleY="118713" custLinFactX="100000" custLinFactNeighborX="121019" custLinFactNeighborY="-2831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9068D8E4-D925-4A60-B39B-93BA4B43E93D}" type="pres">
      <dgm:prSet presAssocID="{C97EAE51-7381-4E8E-8F78-ADD80A9F46A2}" presName="Parent" presStyleLbl="node0" presStyleIdx="2" presStyleCnt="3" custScaleX="102458" custScaleY="231947" custLinFactX="100000" custLinFactNeighborX="188995" custLinFactNeighborY="34219">
        <dgm:presLayoutVars>
          <dgm:bulletEnabled val="1"/>
        </dgm:presLayoutVars>
      </dgm:prSet>
      <dgm:spPr/>
    </dgm:pt>
  </dgm:ptLst>
  <dgm:cxnLst>
    <dgm:cxn modelId="{BF7A6203-30A5-49B9-AEB7-A7E7F3C7432F}" type="presOf" srcId="{ABD99CD8-BA03-4FDA-8ACE-FFEEBEE2B982}" destId="{7C001907-E85D-4708-B46C-8040373EC764}" srcOrd="0" destOrd="0" presId="urn:microsoft.com/office/officeart/2008/layout/BendingPictureCaption"/>
    <dgm:cxn modelId="{0A3DC703-D759-4C0A-A845-3D1118912EC2}" type="presOf" srcId="{7189F132-855A-409A-9ED2-DCAC1BB9E851}" destId="{9068D8E4-D925-4A60-B39B-93BA4B43E93D}" srcOrd="0" destOrd="2" presId="urn:microsoft.com/office/officeart/2008/layout/BendingPictureCaption"/>
    <dgm:cxn modelId="{D2629407-0B59-4BBC-9744-72C156EE4838}" srcId="{ABD99CD8-BA03-4FDA-8ACE-FFEEBEE2B982}" destId="{7335CDA4-F4E6-468A-B7CF-623B59FA6A00}" srcOrd="2" destOrd="0" parTransId="{11D74752-3AA4-476D-9DAD-DE614172BE11}" sibTransId="{8BDCFB8D-700F-4227-9441-D9EF75D95DAF}"/>
    <dgm:cxn modelId="{915AF018-C7AB-437F-A451-A65EA3EDBE2F}" type="presOf" srcId="{72918381-73D4-400A-87B6-FE7FBE2A0C35}" destId="{61A572AA-F6A2-49C9-9F58-BCE481879B52}" srcOrd="0" destOrd="0" presId="urn:microsoft.com/office/officeart/2008/layout/BendingPictureCaption"/>
    <dgm:cxn modelId="{E95B501F-61DE-4552-A4EA-0D77786E5DA2}" srcId="{C97EAE51-7381-4E8E-8F78-ADD80A9F46A2}" destId="{541906C3-6C88-4F66-9463-E4900BE7F1B8}" srcOrd="0" destOrd="0" parTransId="{B759DC43-21D2-4C47-B357-EB21B29C7FBB}" sibTransId="{4F5C7B0C-81C3-4332-A407-3C37C8779115}"/>
    <dgm:cxn modelId="{EF02CC24-2E6F-4E77-97BD-754D88B5760C}" srcId="{F6C47122-D8E2-4EAE-ACAF-DFA208E40037}" destId="{ABD99CD8-BA03-4FDA-8ACE-FFEEBEE2B982}" srcOrd="1" destOrd="0" parTransId="{FFA1559B-C0F8-4E32-93EE-8CBF0347160B}" sibTransId="{F826A55A-CEFB-4437-8910-EAF7DCF984BB}"/>
    <dgm:cxn modelId="{EAEB9425-A660-4632-9752-EB4870CAF6B4}" srcId="{C97EAE51-7381-4E8E-8F78-ADD80A9F46A2}" destId="{7189F132-855A-409A-9ED2-DCAC1BB9E851}" srcOrd="1" destOrd="0" parTransId="{DBE60E99-E720-44D7-ABD9-62CFFA3544A8}" sibTransId="{ECE98055-8C84-49B3-99E2-D026EDE854FA}"/>
    <dgm:cxn modelId="{E929972A-9F97-407F-BC80-8C29BADA09FB}" type="presOf" srcId="{7335CDA4-F4E6-468A-B7CF-623B59FA6A00}" destId="{7C001907-E85D-4708-B46C-8040373EC764}" srcOrd="0" destOrd="3" presId="urn:microsoft.com/office/officeart/2008/layout/BendingPictureCaption"/>
    <dgm:cxn modelId="{DCED2C5C-B472-4C6C-B783-F3EBBE72FF6E}" srcId="{72918381-73D4-400A-87B6-FE7FBE2A0C35}" destId="{7DCF21FE-5AE8-4AF5-A2D7-0C5DAD6AF735}" srcOrd="1" destOrd="0" parTransId="{451BDB9C-896C-494C-94E6-1757FEE99D4A}" sibTransId="{24A798E4-3BDD-40E4-A346-9E4C2DA936F6}"/>
    <dgm:cxn modelId="{C09A205E-343F-4B4E-9A96-6216F48BD831}" srcId="{C97EAE51-7381-4E8E-8F78-ADD80A9F46A2}" destId="{CE717F1C-0876-44D9-97A3-D827F0515E45}" srcOrd="2" destOrd="0" parTransId="{08AF950B-5B2D-4C85-93DD-44FC9B448717}" sibTransId="{35EB5543-2D1D-4B94-B3D5-119DD01F0346}"/>
    <dgm:cxn modelId="{3C924242-C04F-443D-80EA-29648BF2E9D9}" type="presOf" srcId="{3A25210E-5B58-4A48-BB3C-19183FD84916}" destId="{7C001907-E85D-4708-B46C-8040373EC764}" srcOrd="0" destOrd="1" presId="urn:microsoft.com/office/officeart/2008/layout/BendingPictureCaption"/>
    <dgm:cxn modelId="{AAC45D76-09AF-4E65-BDB3-CE971DCD5F48}" srcId="{ABD99CD8-BA03-4FDA-8ACE-FFEEBEE2B982}" destId="{C18872CE-8613-4092-8087-18D482B3B46B}" srcOrd="1" destOrd="0" parTransId="{2A5D785A-65C6-4208-B83C-8A584F63B756}" sibTransId="{DC3D68E7-DC9E-483E-AE6B-4DF51C9CAF85}"/>
    <dgm:cxn modelId="{9DF5C581-927F-4B41-8F83-CBD130E5C3A5}" srcId="{ABD99CD8-BA03-4FDA-8ACE-FFEEBEE2B982}" destId="{3A25210E-5B58-4A48-BB3C-19183FD84916}" srcOrd="0" destOrd="0" parTransId="{960519A5-AF03-45DE-B191-F9C2AA85EC78}" sibTransId="{DEDD7289-6AB4-4008-BB17-721DBEE0ECBA}"/>
    <dgm:cxn modelId="{3EE93183-6B8B-4B38-A1A2-722F205EDB64}" type="presOf" srcId="{64E50A6B-9079-4940-BE4A-4F01D2C987DB}" destId="{61A572AA-F6A2-49C9-9F58-BCE481879B52}" srcOrd="0" destOrd="1" presId="urn:microsoft.com/office/officeart/2008/layout/BendingPictureCaption"/>
    <dgm:cxn modelId="{120AA28A-3235-45AD-9B37-CBCBBA25614B}" type="presOf" srcId="{CE717F1C-0876-44D9-97A3-D827F0515E45}" destId="{9068D8E4-D925-4A60-B39B-93BA4B43E93D}" srcOrd="0" destOrd="3" presId="urn:microsoft.com/office/officeart/2008/layout/BendingPictureCaption"/>
    <dgm:cxn modelId="{C0521390-8BA9-466F-A194-F5F935814BA1}" type="presOf" srcId="{9308CFF7-93FD-4C56-9FA2-0D1DDBD46D81}" destId="{61A572AA-F6A2-49C9-9F58-BCE481879B52}" srcOrd="0" destOrd="4" presId="urn:microsoft.com/office/officeart/2008/layout/BendingPictureCaption"/>
    <dgm:cxn modelId="{E34E5A9B-5679-40AD-BF79-CDBE2CAA0961}" srcId="{F6C47122-D8E2-4EAE-ACAF-DFA208E40037}" destId="{72918381-73D4-400A-87B6-FE7FBE2A0C35}" srcOrd="0" destOrd="0" parTransId="{F289E583-4F55-4032-BB46-C0787830A3FA}" sibTransId="{F1E955AA-3493-421B-A603-47F35F6A6DC4}"/>
    <dgm:cxn modelId="{9CD6C8AB-21F3-4661-A55C-C22F6418AD1E}" type="presOf" srcId="{C18872CE-8613-4092-8087-18D482B3B46B}" destId="{7C001907-E85D-4708-B46C-8040373EC764}" srcOrd="0" destOrd="2" presId="urn:microsoft.com/office/officeart/2008/layout/BendingPictureCaption"/>
    <dgm:cxn modelId="{EBB105B0-EAFC-446D-8710-F992BE21A4C6}" srcId="{72918381-73D4-400A-87B6-FE7FBE2A0C35}" destId="{EB556C1C-0AFE-4DCD-8F60-BA4B12489D9F}" srcOrd="2" destOrd="0" parTransId="{DD8FFDE1-8DE6-4E39-97AC-1D7323A2FE34}" sibTransId="{75B6B45C-EA5F-4251-8520-A0885C3868E8}"/>
    <dgm:cxn modelId="{AD490BBB-7F61-450D-8F62-B7C22F47FC1E}" srcId="{F6C47122-D8E2-4EAE-ACAF-DFA208E40037}" destId="{C97EAE51-7381-4E8E-8F78-ADD80A9F46A2}" srcOrd="2" destOrd="0" parTransId="{6FB62515-DE80-4EBC-85E0-9DD6BD66C970}" sibTransId="{3D1B37CF-03BE-4D6B-B283-350B0FB1B948}"/>
    <dgm:cxn modelId="{FCADCCBB-4589-4955-96F5-F55F4C000D65}" type="presOf" srcId="{C97EAE51-7381-4E8E-8F78-ADD80A9F46A2}" destId="{9068D8E4-D925-4A60-B39B-93BA4B43E93D}" srcOrd="0" destOrd="0" presId="urn:microsoft.com/office/officeart/2008/layout/BendingPictureCaption"/>
    <dgm:cxn modelId="{533DA2BE-4B5A-4AFF-B23F-D8FDF2616B91}" type="presOf" srcId="{541906C3-6C88-4F66-9463-E4900BE7F1B8}" destId="{9068D8E4-D925-4A60-B39B-93BA4B43E93D}" srcOrd="0" destOrd="1" presId="urn:microsoft.com/office/officeart/2008/layout/BendingPictureCaption"/>
    <dgm:cxn modelId="{62A3A9C2-BD60-41C9-9F60-2103DED4448F}" type="presOf" srcId="{7DCF21FE-5AE8-4AF5-A2D7-0C5DAD6AF735}" destId="{61A572AA-F6A2-49C9-9F58-BCE481879B52}" srcOrd="0" destOrd="2" presId="urn:microsoft.com/office/officeart/2008/layout/BendingPictureCaption"/>
    <dgm:cxn modelId="{538D58C7-4E73-4416-9C52-7AAAC9A9767F}" type="presOf" srcId="{F6C47122-D8E2-4EAE-ACAF-DFA208E40037}" destId="{8A380536-7905-4B59-9786-4C981F2B25A7}" srcOrd="0" destOrd="0" presId="urn:microsoft.com/office/officeart/2008/layout/BendingPictureCaption"/>
    <dgm:cxn modelId="{0F9645D2-F83F-4D11-BF90-E092503B2030}" srcId="{72918381-73D4-400A-87B6-FE7FBE2A0C35}" destId="{64E50A6B-9079-4940-BE4A-4F01D2C987DB}" srcOrd="0" destOrd="0" parTransId="{ABF71096-7910-48AC-9417-525ABC3D720F}" sibTransId="{C9357D13-4022-462E-974A-6FC324E7D190}"/>
    <dgm:cxn modelId="{988F90F4-FF56-4F8E-9F80-7D0CF87EBEDB}" type="presOf" srcId="{EB556C1C-0AFE-4DCD-8F60-BA4B12489D9F}" destId="{61A572AA-F6A2-49C9-9F58-BCE481879B52}" srcOrd="0" destOrd="3" presId="urn:microsoft.com/office/officeart/2008/layout/BendingPictureCaption"/>
    <dgm:cxn modelId="{9DF863FE-FB8C-42B2-B549-AB94A7C0202A}" srcId="{72918381-73D4-400A-87B6-FE7FBE2A0C35}" destId="{9308CFF7-93FD-4C56-9FA2-0D1DDBD46D81}" srcOrd="3" destOrd="0" parTransId="{B6510B53-0836-4EF6-856A-2A519994F101}" sibTransId="{0F99A9B4-DF61-44D7-8FD4-5321A713E0CC}"/>
    <dgm:cxn modelId="{FFA0154D-0724-4EA8-9DE4-D3E82D58DAD7}" type="presParOf" srcId="{8A380536-7905-4B59-9786-4C981F2B25A7}" destId="{6FEE2D35-FC25-4DB8-8B6C-B8C69AE6E0CC}" srcOrd="0" destOrd="0" presId="urn:microsoft.com/office/officeart/2008/layout/BendingPictureCaption"/>
    <dgm:cxn modelId="{19239794-648E-4994-A9A4-716C2E7AA2E4}" type="presParOf" srcId="{6FEE2D35-FC25-4DB8-8B6C-B8C69AE6E0CC}" destId="{38CEB74B-37C8-4ED3-B461-666B4D11DAF1}" srcOrd="0" destOrd="0" presId="urn:microsoft.com/office/officeart/2008/layout/BendingPictureCaption"/>
    <dgm:cxn modelId="{5D2D5E8A-73BA-497A-BB5E-9DFBCCB17398}" type="presParOf" srcId="{6FEE2D35-FC25-4DB8-8B6C-B8C69AE6E0CC}" destId="{61A572AA-F6A2-49C9-9F58-BCE481879B52}" srcOrd="1" destOrd="0" presId="urn:microsoft.com/office/officeart/2008/layout/BendingPictureCaption"/>
    <dgm:cxn modelId="{10644AB8-942A-424F-94CB-90DDD1ED9976}" type="presParOf" srcId="{8A380536-7905-4B59-9786-4C981F2B25A7}" destId="{C82FFB31-9F00-4CEE-84EB-F6D06D6D8C09}" srcOrd="1" destOrd="0" presId="urn:microsoft.com/office/officeart/2008/layout/BendingPictureCaption"/>
    <dgm:cxn modelId="{24E61244-D4CF-459D-9F3F-8DF887679EE7}" type="presParOf" srcId="{8A380536-7905-4B59-9786-4C981F2B25A7}" destId="{201B4862-81FF-4B62-9518-A6DF38FAECB8}" srcOrd="2" destOrd="0" presId="urn:microsoft.com/office/officeart/2008/layout/BendingPictureCaption"/>
    <dgm:cxn modelId="{E0F36A9A-7F73-4D77-AF56-357CF6B4A32A}" type="presParOf" srcId="{201B4862-81FF-4B62-9518-A6DF38FAECB8}" destId="{47F2B2CC-B1C5-4483-B786-C5F7499A03D4}" srcOrd="0" destOrd="0" presId="urn:microsoft.com/office/officeart/2008/layout/BendingPictureCaption"/>
    <dgm:cxn modelId="{ECA7EBE0-8873-4D1E-9EDC-5F6C3B9F8D6B}" type="presParOf" srcId="{201B4862-81FF-4B62-9518-A6DF38FAECB8}" destId="{7C001907-E85D-4708-B46C-8040373EC764}" srcOrd="1" destOrd="0" presId="urn:microsoft.com/office/officeart/2008/layout/BendingPictureCaption"/>
    <dgm:cxn modelId="{DB9A37F9-3F5B-4122-AA36-74DC39AD6754}" type="presParOf" srcId="{8A380536-7905-4B59-9786-4C981F2B25A7}" destId="{89FB5D4E-7662-4D6F-860C-97532B61508C}" srcOrd="3" destOrd="0" presId="urn:microsoft.com/office/officeart/2008/layout/BendingPictureCaption"/>
    <dgm:cxn modelId="{20B4F771-3133-4FEA-8E4A-F7E96974071A}" type="presParOf" srcId="{8A380536-7905-4B59-9786-4C981F2B25A7}" destId="{677CC02E-689C-48B8-829B-01C79BB30E76}" srcOrd="4" destOrd="0" presId="urn:microsoft.com/office/officeart/2008/layout/BendingPictureCaption"/>
    <dgm:cxn modelId="{E70E988A-BD84-4D35-A4DA-9E89BC0705C5}" type="presParOf" srcId="{677CC02E-689C-48B8-829B-01C79BB30E76}" destId="{BB576196-339B-4558-A3BF-868E84F88A04}" srcOrd="0" destOrd="0" presId="urn:microsoft.com/office/officeart/2008/layout/BendingPictureCaption"/>
    <dgm:cxn modelId="{450A713B-6E86-41BB-8A9A-A7F16A0A4D0B}" type="presParOf" srcId="{677CC02E-689C-48B8-829B-01C79BB30E76}" destId="{9068D8E4-D925-4A60-B39B-93BA4B43E93D}" srcOrd="1" destOrd="0" presId="urn:microsoft.com/office/officeart/2008/layout/BendingPictureCapti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EB74B-37C8-4ED3-B461-666B4D11DAF1}">
      <dsp:nvSpPr>
        <dsp:cNvPr id="0" name=""/>
        <dsp:cNvSpPr/>
      </dsp:nvSpPr>
      <dsp:spPr>
        <a:xfrm>
          <a:off x="38552" y="0"/>
          <a:ext cx="2750776" cy="2750760"/>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a:ln>
          <a:noFill/>
        </a:ln>
        <a:effectLst/>
      </dsp:spPr>
      <dsp:style>
        <a:lnRef idx="0">
          <a:scrgbClr r="0" g="0" b="0"/>
        </a:lnRef>
        <a:fillRef idx="1">
          <a:scrgbClr r="0" g="0" b="0"/>
        </a:fillRef>
        <a:effectRef idx="0">
          <a:scrgbClr r="0" g="0" b="0"/>
        </a:effectRef>
        <a:fontRef idx="minor"/>
      </dsp:style>
    </dsp:sp>
    <dsp:sp modelId="{61A572AA-F6A2-49C9-9F58-BCE481879B52}">
      <dsp:nvSpPr>
        <dsp:cNvPr id="0" name=""/>
        <dsp:cNvSpPr/>
      </dsp:nvSpPr>
      <dsp:spPr>
        <a:xfrm>
          <a:off x="695775" y="2508021"/>
          <a:ext cx="2735052" cy="1465334"/>
        </a:xfrm>
        <a:prstGeom prst="rect">
          <a:avLst/>
        </a:prstGeom>
        <a:solidFill>
          <a:schemeClr val="lt1">
            <a:hueOff val="0"/>
            <a:satOff val="0"/>
            <a:lumOff val="0"/>
            <a:alphaOff val="0"/>
          </a:schemeClr>
        </a:solidFill>
        <a:ln w="12700" cap="flat" cmpd="sng" algn="ctr">
          <a:solidFill>
            <a:schemeClr val="tx1">
              <a:lumMod val="65000"/>
              <a:lumOff val="3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t" anchorCtr="0">
          <a:noAutofit/>
        </a:bodyPr>
        <a:lstStyle/>
        <a:p>
          <a:pPr marL="0" lvl="0" indent="0" algn="l" defTabSz="889000">
            <a:lnSpc>
              <a:spcPct val="90000"/>
            </a:lnSpc>
            <a:spcBef>
              <a:spcPct val="0"/>
            </a:spcBef>
            <a:spcAft>
              <a:spcPct val="5000"/>
            </a:spcAft>
            <a:buNone/>
          </a:pPr>
          <a:r>
            <a:rPr lang="fr-CA" sz="2000" b="1" kern="1200"/>
            <a:t>Éducation de qualité</a:t>
          </a:r>
          <a:endParaRPr lang="fr-CA" sz="2000" kern="1200"/>
        </a:p>
        <a:p>
          <a:pPr marL="114300" lvl="1" indent="-114300" algn="l" defTabSz="622300">
            <a:lnSpc>
              <a:spcPct val="90000"/>
            </a:lnSpc>
            <a:spcBef>
              <a:spcPct val="0"/>
            </a:spcBef>
            <a:spcAft>
              <a:spcPct val="15000"/>
            </a:spcAft>
            <a:buChar char="•"/>
          </a:pPr>
          <a:r>
            <a:rPr lang="fr-CA" sz="1400" b="0" kern="1200">
              <a:latin typeface="+mn-lt"/>
              <a:ea typeface="+mn-lt"/>
              <a:cs typeface="+mn-lt"/>
            </a:rPr>
            <a:t>Valeur du savoir et de l'éducation</a:t>
          </a:r>
          <a:endParaRPr lang="fr-CA" sz="1400" b="0" kern="1200">
            <a:latin typeface="+mn-lt"/>
          </a:endParaRPr>
        </a:p>
        <a:p>
          <a:pPr marL="114300" lvl="1" indent="-114300" algn="l" defTabSz="622300">
            <a:lnSpc>
              <a:spcPct val="90000"/>
            </a:lnSpc>
            <a:spcBef>
              <a:spcPct val="0"/>
            </a:spcBef>
            <a:spcAft>
              <a:spcPct val="15000"/>
            </a:spcAft>
            <a:buChar char="•"/>
          </a:pPr>
          <a:r>
            <a:rPr lang="fr-CA" sz="1400" b="0" kern="1200">
              <a:latin typeface="+mn-lt"/>
            </a:rPr>
            <a:t>Éducation comme bien public</a:t>
          </a:r>
        </a:p>
        <a:p>
          <a:pPr marL="114300" lvl="1" indent="-114300" algn="l" defTabSz="622300">
            <a:lnSpc>
              <a:spcPct val="90000"/>
            </a:lnSpc>
            <a:spcBef>
              <a:spcPct val="0"/>
            </a:spcBef>
            <a:spcAft>
              <a:spcPct val="15000"/>
            </a:spcAft>
            <a:buChar char="•"/>
          </a:pPr>
          <a:r>
            <a:rPr lang="fr-CA" sz="1400" b="0" kern="1200">
              <a:latin typeface="+mn-lt"/>
            </a:rPr>
            <a:t>Accessibilité</a:t>
          </a:r>
        </a:p>
        <a:p>
          <a:pPr marL="114300" lvl="1" indent="-114300" algn="l" defTabSz="622300">
            <a:lnSpc>
              <a:spcPct val="90000"/>
            </a:lnSpc>
            <a:spcBef>
              <a:spcPct val="0"/>
            </a:spcBef>
            <a:spcAft>
              <a:spcPct val="15000"/>
            </a:spcAft>
            <a:buChar char="•"/>
          </a:pPr>
          <a:r>
            <a:rPr lang="fr-CA" sz="1400" b="0" kern="1200">
              <a:latin typeface="+mn-lt"/>
            </a:rPr>
            <a:t>Former au libre</a:t>
          </a:r>
        </a:p>
      </dsp:txBody>
      <dsp:txXfrm>
        <a:off x="695775" y="2508021"/>
        <a:ext cx="2735052" cy="1465334"/>
      </dsp:txXfrm>
    </dsp:sp>
    <dsp:sp modelId="{47F2B2CC-B1C5-4483-B786-C5F7499A03D4}">
      <dsp:nvSpPr>
        <dsp:cNvPr id="0" name=""/>
        <dsp:cNvSpPr/>
      </dsp:nvSpPr>
      <dsp:spPr>
        <a:xfrm>
          <a:off x="3757778" y="0"/>
          <a:ext cx="2750776" cy="2750760"/>
        </a:xfrm>
        <a:prstGeom prst="rect">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7C001907-E85D-4708-B46C-8040373EC764}">
      <dsp:nvSpPr>
        <dsp:cNvPr id="0" name=""/>
        <dsp:cNvSpPr/>
      </dsp:nvSpPr>
      <dsp:spPr>
        <a:xfrm>
          <a:off x="4283828" y="2541154"/>
          <a:ext cx="2754911" cy="1486962"/>
        </a:xfrm>
        <a:prstGeom prst="rect">
          <a:avLst/>
        </a:prstGeom>
        <a:solidFill>
          <a:schemeClr val="lt1">
            <a:hueOff val="0"/>
            <a:satOff val="0"/>
            <a:lumOff val="0"/>
            <a:alphaOff val="0"/>
          </a:schemeClr>
        </a:solidFill>
        <a:ln w="12700" cap="flat" cmpd="sng" algn="ctr">
          <a:solidFill>
            <a:schemeClr val="tx1">
              <a:lumMod val="65000"/>
              <a:lumOff val="3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t" anchorCtr="0">
          <a:noAutofit/>
        </a:bodyPr>
        <a:lstStyle/>
        <a:p>
          <a:pPr marL="0" lvl="0" indent="0" algn="l" defTabSz="977900">
            <a:lnSpc>
              <a:spcPct val="90000"/>
            </a:lnSpc>
            <a:spcBef>
              <a:spcPct val="0"/>
            </a:spcBef>
            <a:spcAft>
              <a:spcPct val="5000"/>
            </a:spcAft>
            <a:buNone/>
          </a:pPr>
          <a:r>
            <a:rPr lang="fr-CA" sz="2000" b="1" i="0" u="none" strike="noStrike" kern="1200">
              <a:effectLst/>
              <a:latin typeface="Calibri" panose="020F0502020204030204"/>
              <a:ea typeface="+mn-ea"/>
              <a:cs typeface="+mn-cs"/>
            </a:rPr>
            <a:t>Inégalités réduites</a:t>
          </a:r>
        </a:p>
        <a:p>
          <a:pPr marL="114300" lvl="1" indent="-114300" algn="l" defTabSz="622300">
            <a:lnSpc>
              <a:spcPct val="90000"/>
            </a:lnSpc>
            <a:spcBef>
              <a:spcPct val="0"/>
            </a:spcBef>
            <a:spcAft>
              <a:spcPct val="15000"/>
            </a:spcAft>
            <a:buFont typeface="Arial" panose="020B0604020202020204" pitchFamily="34" charset="0"/>
            <a:buChar char="•"/>
          </a:pPr>
          <a:r>
            <a:rPr lang="fr-CA" sz="1400" b="0" kern="1200">
              <a:solidFill>
                <a:srgbClr val="000000">
                  <a:hueOff val="0"/>
                  <a:satOff val="0"/>
                  <a:lumOff val="0"/>
                  <a:alphaOff val="0"/>
                </a:srgbClr>
              </a:solidFill>
              <a:latin typeface="Calibri" panose="020F0502020204030204"/>
              <a:ea typeface="Calibri" panose="020F0502020204030204"/>
              <a:cs typeface="Calibri" panose="020F0502020204030204"/>
            </a:rPr>
            <a:t>Réduire les inégalités entre le Nord et le Sud</a:t>
          </a:r>
        </a:p>
        <a:p>
          <a:pPr marL="114300" lvl="1" indent="-114300" algn="l" defTabSz="622300">
            <a:lnSpc>
              <a:spcPct val="90000"/>
            </a:lnSpc>
            <a:spcBef>
              <a:spcPct val="0"/>
            </a:spcBef>
            <a:spcAft>
              <a:spcPct val="15000"/>
            </a:spcAft>
            <a:buFont typeface="Arial" panose="020B0604020202020204" pitchFamily="34" charset="0"/>
            <a:buChar char="•"/>
          </a:pPr>
          <a:r>
            <a:rPr lang="fr-CA" sz="1400" b="0" kern="1200">
              <a:solidFill>
                <a:srgbClr val="000000">
                  <a:hueOff val="0"/>
                  <a:satOff val="0"/>
                  <a:lumOff val="0"/>
                  <a:alphaOff val="0"/>
                </a:srgbClr>
              </a:solidFill>
              <a:latin typeface="Calibri" panose="020F0502020204030204"/>
              <a:ea typeface="Calibri" panose="020F0502020204030204"/>
              <a:cs typeface="Calibri" panose="020F0502020204030204"/>
            </a:rPr>
            <a:t>Accès égal au savoir</a:t>
          </a:r>
        </a:p>
        <a:p>
          <a:pPr marL="114300" lvl="1" indent="-114300" algn="l" defTabSz="622300">
            <a:lnSpc>
              <a:spcPct val="90000"/>
            </a:lnSpc>
            <a:spcBef>
              <a:spcPct val="0"/>
            </a:spcBef>
            <a:spcAft>
              <a:spcPct val="15000"/>
            </a:spcAft>
            <a:buFont typeface="Arial" panose="020B0604020202020204" pitchFamily="34" charset="0"/>
            <a:buChar char="•"/>
          </a:pPr>
          <a:r>
            <a:rPr lang="fr-CA" sz="1400" b="0" kern="1200">
              <a:solidFill>
                <a:srgbClr val="000000">
                  <a:hueOff val="0"/>
                  <a:satOff val="0"/>
                  <a:lumOff val="0"/>
                  <a:alphaOff val="0"/>
                </a:srgbClr>
              </a:solidFill>
              <a:latin typeface="Calibri" panose="020F0502020204030204"/>
              <a:ea typeface="Calibri" panose="020F0502020204030204"/>
              <a:cs typeface="Calibri" panose="020F0502020204030204"/>
            </a:rPr>
            <a:t>Accès aux fichiers sources (EDI)</a:t>
          </a:r>
        </a:p>
      </dsp:txBody>
      <dsp:txXfrm>
        <a:off x="4283828" y="2541154"/>
        <a:ext cx="2754911" cy="1486962"/>
      </dsp:txXfrm>
    </dsp:sp>
    <dsp:sp modelId="{BB576196-339B-4558-A3BF-868E84F88A04}">
      <dsp:nvSpPr>
        <dsp:cNvPr id="0" name=""/>
        <dsp:cNvSpPr/>
      </dsp:nvSpPr>
      <dsp:spPr>
        <a:xfrm>
          <a:off x="7359244" y="0"/>
          <a:ext cx="2750776" cy="2750760"/>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9068D8E4-D925-4A60-B39B-93BA4B43E93D}">
      <dsp:nvSpPr>
        <dsp:cNvPr id="0" name=""/>
        <dsp:cNvSpPr/>
      </dsp:nvSpPr>
      <dsp:spPr>
        <a:xfrm>
          <a:off x="7811737" y="2499321"/>
          <a:ext cx="2768313" cy="1506058"/>
        </a:xfrm>
        <a:prstGeom prst="rect">
          <a:avLst/>
        </a:prstGeom>
        <a:solidFill>
          <a:schemeClr val="lt1">
            <a:hueOff val="0"/>
            <a:satOff val="0"/>
            <a:lumOff val="0"/>
            <a:alphaOff val="0"/>
          </a:schemeClr>
        </a:solidFill>
        <a:ln w="12700" cap="flat" cmpd="sng" algn="ctr">
          <a:solidFill>
            <a:schemeClr val="tx1">
              <a:lumMod val="65000"/>
              <a:lumOff val="3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t" anchorCtr="0">
          <a:noAutofit/>
        </a:bodyPr>
        <a:lstStyle/>
        <a:p>
          <a:pPr marL="0" lvl="0" indent="0" algn="l" defTabSz="889000">
            <a:lnSpc>
              <a:spcPct val="90000"/>
            </a:lnSpc>
            <a:spcBef>
              <a:spcPct val="0"/>
            </a:spcBef>
            <a:spcAft>
              <a:spcPct val="5000"/>
            </a:spcAft>
            <a:buNone/>
          </a:pPr>
          <a:r>
            <a:rPr lang="fr-CA" sz="2000" b="1" i="0" u="none" strike="noStrike" kern="1200">
              <a:effectLst/>
            </a:rPr>
            <a:t>Consommation et production responsables</a:t>
          </a:r>
          <a:endParaRPr lang="fr-CA" sz="2000" kern="1200"/>
        </a:p>
        <a:p>
          <a:pPr marL="114300" lvl="1" indent="-114300" algn="l" defTabSz="622300">
            <a:lnSpc>
              <a:spcPct val="90000"/>
            </a:lnSpc>
            <a:spcBef>
              <a:spcPct val="0"/>
            </a:spcBef>
            <a:spcAft>
              <a:spcPct val="15000"/>
            </a:spcAft>
            <a:buChar char="•"/>
          </a:pPr>
          <a:r>
            <a:rPr lang="fr-CA" sz="1400" b="0" i="0" u="none" strike="noStrike" kern="1200">
              <a:effectLst/>
            </a:rPr>
            <a:t>Faire plus et mieux avec moins</a:t>
          </a:r>
          <a:endParaRPr lang="fr-CA" sz="1400" b="0" kern="1200"/>
        </a:p>
        <a:p>
          <a:pPr marL="114300" lvl="1" indent="-114300" algn="l" defTabSz="622300">
            <a:lnSpc>
              <a:spcPct val="90000"/>
            </a:lnSpc>
            <a:spcBef>
              <a:spcPct val="0"/>
            </a:spcBef>
            <a:spcAft>
              <a:spcPct val="15000"/>
            </a:spcAft>
            <a:buChar char="•"/>
          </a:pPr>
          <a:r>
            <a:rPr lang="fr-CA" sz="1400" b="0" kern="1200"/>
            <a:t>Sauver du temps</a:t>
          </a:r>
        </a:p>
        <a:p>
          <a:pPr marL="114300" lvl="1" indent="-114300" algn="l" defTabSz="622300">
            <a:lnSpc>
              <a:spcPct val="90000"/>
            </a:lnSpc>
            <a:spcBef>
              <a:spcPct val="0"/>
            </a:spcBef>
            <a:spcAft>
              <a:spcPct val="15000"/>
            </a:spcAft>
            <a:buChar char="•"/>
          </a:pPr>
          <a:r>
            <a:rPr lang="fr-CA" sz="1400" b="0" i="0" u="none" strike="noStrike" kern="1200">
              <a:effectLst/>
            </a:rPr>
            <a:t>Ne pas </a:t>
          </a:r>
          <a:r>
            <a:rPr lang="fr-CA" sz="1400" b="0" i="0" u="none" strike="noStrike" kern="1200" err="1">
              <a:effectLst/>
            </a:rPr>
            <a:t>surdépenser</a:t>
          </a:r>
          <a:endParaRPr lang="fr-CA" sz="1400" b="0" kern="1200"/>
        </a:p>
      </dsp:txBody>
      <dsp:txXfrm>
        <a:off x="7811737" y="2499321"/>
        <a:ext cx="2768313" cy="1506058"/>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3AE1037-2713-8045-8150-DE4D61D1C355}" type="datetimeFigureOut">
              <a:t>28/11/2023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2861B6E-A724-E046-9C92-E6295C5FB80B}" type="slidenum">
              <a:t>‹N°›</a:t>
            </a:fld>
            <a:endParaRPr lang="en-US"/>
          </a:p>
        </p:txBody>
      </p:sp>
    </p:spTree>
    <p:extLst>
      <p:ext uri="{BB962C8B-B14F-4D97-AF65-F5344CB8AC3E}">
        <p14:creationId xmlns:p14="http://schemas.microsoft.com/office/powerpoint/2010/main" val="2498189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fabriquerel.org/refad-2023-fabriquerel/"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can01.safelinks.protection.outlook.com/?url=https%3A%2F%2Frefad.us19.list-manage.com%2Ftrack%2Fclick%3Fu%3Dd771f436bac114da81bfa3fb8%26id%3D549018408e%26e%3D670190c6fd&amp;data=05%7C01%7Cdubm2627%40usherbrooke.ca%7C70e76cb549474898b25908dbeaadb60b%7C3a5a8744593545f99423b32c3a5de082%7C0%7C0%7C638361804061422635%7CUnknown%7CTWFpbGZsb3d8eyJWIjoiMC4wLjAwMDAiLCJQIjoiV2luMzIiLCJBTiI6Ik1haWwiLCJXVCI6Mn0%3D%7C3000%7C%7C%7C&amp;sdata=E5ethE5tHjXJ3la3LrHRN5VNzoGelr7nk5O3dqZiqgg%3D&amp;reserved=0" TargetMode="External"/><Relationship Id="rId4" Type="http://schemas.openxmlformats.org/officeDocument/2006/relationships/hyperlink" Target="https://can01.safelinks.protection.outlook.com/?url=https%3A%2F%2Frefad.us19.list-manage.com%2Ftrack%2Fclick%3Fu%3Dd771f436bac114da81bfa3fb8%26id%3Dd0e941c6e1%26e%3D670190c6fd&amp;data=05%7C01%7Cdubm2627%40usherbrooke.ca%7C70e76cb549474898b25908dbeaadb60b%7C3a5a8744593545f99423b32c3a5de082%7C0%7C0%7C638361804061422635%7CUnknown%7CTWFpbGZsb3d8eyJWIjoiMC4wLjAwMDAiLCJQIjoiV2luMzIiLCJBTiI6Ik1haWwiLCJXVCI6Mn0%3D%7C3000%7C%7C%7C&amp;sdata=Ioh5V064P4lb6PSyk3QE3479A%2BnGlsSHmenN9ky3a94%3D&amp;reserved=0"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an01.safelinks.protection.outlook.com/?url=https%3A%2F%2Frefad.us19.list-manage.com%2Ftrack%2Fclick%3Fu%3Dd771f436bac114da81bfa3fb8%26id%3Dd0e941c6e1%26e%3D670190c6fd&amp;data=05%7C01%7Cdubm2627%40usherbrooke.ca%7C70e76cb549474898b25908dbeaadb60b%7C3a5a8744593545f99423b32c3a5de082%7C0%7C0%7C638361804061422635%7CUnknown%7CTWFpbGZsb3d8eyJWIjoiMC4wLjAwMDAiLCJQIjoiV2luMzIiLCJBTiI6Ik1haWwiLCJXVCI6Mn0%3D%7C3000%7C%7C%7C&amp;sdata=Ioh5V064P4lb6PSyk3QE3479A%2BnGlsSHmenN9ky3a94%3D&amp;reserved=0"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can01.safelinks.protection.outlook.com/?url=https%3A%2F%2Frefad.us19.list-manage.com%2Ftrack%2Fclick%3Fu%3Dd771f436bac114da81bfa3fb8%26id%3D549018408e%26e%3D670190c6fd&amp;data=05%7C01%7Cdubm2627%40usherbrooke.ca%7C70e76cb549474898b25908dbeaadb60b%7C3a5a8744593545f99423b32c3a5de082%7C0%7C0%7C638361804061422635%7CUnknown%7CTWFpbGZsb3d8eyJWIjoiMC4wLjAwMDAiLCJQIjoiV2luMzIiLCJBTiI6Ik1haWwiLCJXVCI6Mn0%3D%7C3000%7C%7C%7C&amp;sdata=E5ethE5tHjXJ3la3LrHRN5VNzoGelr7nk5O3dqZiqgg%3D&amp;reserved=0"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CA" sz="1800" dirty="0">
                <a:solidFill>
                  <a:srgbClr val="000000"/>
                </a:solidFill>
                <a:effectLst/>
                <a:latin typeface="Work Sans" pitchFamily="2" charset="0"/>
                <a:ea typeface="Calibri" panose="020F0502020204030204" pitchFamily="34" charset="0"/>
              </a:rPr>
              <a:t>Pour télécharger à nouveau cette présentation : </a:t>
            </a:r>
            <a:r>
              <a:rPr lang="fr-CA" sz="2800" b="0" i="0" dirty="0">
                <a:solidFill>
                  <a:srgbClr val="646970"/>
                </a:solidFill>
                <a:effectLst/>
                <a:latin typeface="-apple-system"/>
              </a:rPr>
              <a:t> </a:t>
            </a:r>
            <a:r>
              <a:rPr lang="fr-CA" sz="2800" b="0" i="0" u="none" strike="noStrike" dirty="0">
                <a:solidFill>
                  <a:srgbClr val="2271B1"/>
                </a:solidFill>
                <a:effectLst/>
                <a:latin typeface="-apple-system"/>
                <a:hlinkClick r:id="rId3"/>
              </a:rPr>
              <a:t>https://fabriquerel.org/refad-2023-fabriquerel/</a:t>
            </a:r>
            <a:endParaRPr lang="fr-CA" sz="2800" b="0" i="0" u="none" strike="noStrike" dirty="0">
              <a:solidFill>
                <a:srgbClr val="2271B1"/>
              </a:solidFill>
              <a:effectLst/>
              <a:latin typeface="-apple-system"/>
            </a:endParaRPr>
          </a:p>
          <a:p>
            <a:pPr algn="just"/>
            <a:endParaRPr lang="fr-CA" sz="1800" dirty="0">
              <a:solidFill>
                <a:srgbClr val="000000"/>
              </a:solidFill>
              <a:effectLst/>
              <a:latin typeface="Work Sans" pitchFamily="2" charset="0"/>
              <a:ea typeface="Calibri" panose="020F0502020204030204" pitchFamily="34" charset="0"/>
            </a:endParaRPr>
          </a:p>
          <a:p>
            <a:pPr algn="just"/>
            <a:r>
              <a:rPr lang="fr-CA" sz="1800" dirty="0">
                <a:solidFill>
                  <a:srgbClr val="000000"/>
                </a:solidFill>
                <a:effectLst/>
                <a:latin typeface="Work Sans" pitchFamily="2" charset="0"/>
                <a:ea typeface="Calibri" panose="020F0502020204030204" pitchFamily="34" charset="0"/>
              </a:rPr>
              <a:t>La fabriqueREL est un projet initié par trois universités partenaires et subventionné par le ministère de l’Enseignement supérieur du Québec. Son but avoué est de faire des ressources éducatives libres (REL) le support d’enseignement privilégié en enseignement supérieur au Québec. Après quatre ans d’existence, la fabriqueREL a développé une certaine expertise dans la création de REL. </a:t>
            </a:r>
            <a:endParaRPr lang="fr-CA" sz="1800" dirty="0">
              <a:effectLst/>
              <a:latin typeface="Calibri" panose="020F0502020204030204" pitchFamily="34" charset="0"/>
              <a:ea typeface="Calibri" panose="020F0502020204030204" pitchFamily="34" charset="0"/>
            </a:endParaRPr>
          </a:p>
          <a:p>
            <a:pPr algn="just"/>
            <a:r>
              <a:rPr lang="fr-CA" sz="1800" dirty="0">
                <a:solidFill>
                  <a:srgbClr val="000000"/>
                </a:solidFill>
                <a:effectLst/>
                <a:latin typeface="Work Sans" pitchFamily="2" charset="0"/>
                <a:ea typeface="Calibri" panose="020F0502020204030204" pitchFamily="34" charset="0"/>
              </a:rPr>
              <a:t> </a:t>
            </a:r>
            <a:endParaRPr lang="fr-CA" sz="1800" dirty="0">
              <a:effectLst/>
              <a:latin typeface="Calibri" panose="020F0502020204030204" pitchFamily="34" charset="0"/>
              <a:ea typeface="Calibri" panose="020F0502020204030204" pitchFamily="34" charset="0"/>
            </a:endParaRPr>
          </a:p>
          <a:p>
            <a:pPr algn="just"/>
            <a:r>
              <a:rPr lang="fr-CA" sz="1800" dirty="0">
                <a:solidFill>
                  <a:srgbClr val="000000"/>
                </a:solidFill>
                <a:effectLst/>
                <a:latin typeface="Work Sans" pitchFamily="2" charset="0"/>
                <a:ea typeface="Calibri" panose="020F0502020204030204" pitchFamily="34" charset="0"/>
              </a:rPr>
              <a:t>Dans cet atelier, il sera présenté le processus de création en six étapes de la fabriqueREL, processus qui guide les équipes de projet. Inspiré à la fois du modèle d’ingénierie pédagogique ADDIE, de la méthode Design Sprint et des particularités des REL, ce </a:t>
            </a:r>
            <a:r>
              <a:rPr lang="fr-CA" sz="1800" u="sng" dirty="0">
                <a:solidFill>
                  <a:srgbClr val="692340"/>
                </a:solidFill>
                <a:effectLst/>
                <a:latin typeface="Work Sans" pitchFamily="2" charset="0"/>
                <a:ea typeface="Calibri" panose="020F0502020204030204" pitchFamily="34" charset="0"/>
                <a:hlinkClick r:id="rId4"/>
              </a:rPr>
              <a:t>processus de création de REL en 6 </a:t>
            </a:r>
            <a:r>
              <a:rPr lang="fr-CA" sz="1800" u="sng" dirty="0">
                <a:solidFill>
                  <a:srgbClr val="692340"/>
                </a:solidFill>
                <a:effectLst/>
                <a:latin typeface="Work Sans" pitchFamily="2" charset="0"/>
                <a:ea typeface="Calibri" panose="020F0502020204030204" pitchFamily="34" charset="0"/>
                <a:hlinkClick r:id="rId5"/>
              </a:rPr>
              <a:t>étapes</a:t>
            </a:r>
            <a:r>
              <a:rPr lang="fr-CA" sz="1800" dirty="0">
                <a:solidFill>
                  <a:srgbClr val="000000"/>
                </a:solidFill>
                <a:effectLst/>
                <a:latin typeface="Work Sans" pitchFamily="2" charset="0"/>
                <a:ea typeface="Calibri" panose="020F0502020204030204" pitchFamily="34" charset="0"/>
              </a:rPr>
              <a:t> a pour objectif de faciliter la création et l’adaptation de REL en enseignement supérieur francophone.  </a:t>
            </a:r>
            <a:endParaRPr lang="fr-CA" sz="1800" dirty="0">
              <a:effectLst/>
              <a:latin typeface="Calibri" panose="020F0502020204030204" pitchFamily="34" charset="0"/>
              <a:ea typeface="Calibri" panose="020F0502020204030204" pitchFamily="34" charset="0"/>
            </a:endParaRPr>
          </a:p>
          <a:p>
            <a:pPr algn="just"/>
            <a:r>
              <a:rPr lang="fr-CA" sz="1800" dirty="0">
                <a:solidFill>
                  <a:srgbClr val="000000"/>
                </a:solidFill>
                <a:effectLst/>
                <a:latin typeface="Work Sans" pitchFamily="2" charset="0"/>
                <a:ea typeface="Calibri" panose="020F0502020204030204" pitchFamily="34" charset="0"/>
              </a:rPr>
              <a:t> </a:t>
            </a:r>
            <a:endParaRPr lang="fr-CA" sz="1800" dirty="0">
              <a:effectLst/>
              <a:latin typeface="Calibri" panose="020F0502020204030204" pitchFamily="34" charset="0"/>
              <a:ea typeface="Calibri" panose="020F0502020204030204" pitchFamily="34" charset="0"/>
            </a:endParaRPr>
          </a:p>
          <a:p>
            <a:pPr algn="just"/>
            <a:r>
              <a:rPr lang="fr-CA" sz="1800" dirty="0">
                <a:solidFill>
                  <a:srgbClr val="000000"/>
                </a:solidFill>
                <a:effectLst/>
                <a:latin typeface="Work Sans" pitchFamily="2" charset="0"/>
                <a:ea typeface="Calibri" panose="020F0502020204030204" pitchFamily="34" charset="0"/>
              </a:rPr>
              <a:t>En complémentarité du parcours, il sera présenté une trousse d’outils destinée aux personnes enseignantes, et une trousse destinée au binôme (personnes bibliothécaires et personnes conseillères pédagogiques). Les différents outils qui composent ces trousses sont associés aux étapes du parcours et sont disponibles sous licence CC BY sur le site de la fabriqueREL. </a:t>
            </a:r>
            <a:endParaRPr lang="fr-CA" sz="1800" dirty="0">
              <a:effectLst/>
              <a:latin typeface="Calibri" panose="020F0502020204030204" pitchFamily="34" charset="0"/>
              <a:ea typeface="Calibri" panose="020F0502020204030204" pitchFamily="34" charset="0"/>
            </a:endParaRPr>
          </a:p>
          <a:p>
            <a:pPr algn="just"/>
            <a:r>
              <a:rPr lang="fr-CA" sz="1800" dirty="0">
                <a:solidFill>
                  <a:srgbClr val="000000"/>
                </a:solidFill>
                <a:effectLst/>
                <a:latin typeface="Work Sans" pitchFamily="2" charset="0"/>
                <a:ea typeface="Calibri" panose="020F0502020204030204" pitchFamily="34" charset="0"/>
              </a:rPr>
              <a:t> </a:t>
            </a:r>
            <a:endParaRPr lang="fr-CA" sz="1800" dirty="0">
              <a:effectLst/>
              <a:latin typeface="Calibri" panose="020F0502020204030204" pitchFamily="34" charset="0"/>
              <a:ea typeface="Calibri" panose="020F0502020204030204" pitchFamily="34" charset="0"/>
            </a:endParaRPr>
          </a:p>
          <a:p>
            <a:pPr algn="just"/>
            <a:r>
              <a:rPr lang="fr-CA" sz="1800" dirty="0">
                <a:solidFill>
                  <a:srgbClr val="000000"/>
                </a:solidFill>
                <a:effectLst/>
                <a:latin typeface="Work Sans" pitchFamily="2" charset="0"/>
                <a:ea typeface="Calibri" panose="020F0502020204030204" pitchFamily="34" charset="0"/>
              </a:rPr>
              <a:t>Pour terminer, le dialogue sera ouvert sur les pratiques existantes d’utilisation et de création de REL dans les établissements membres du REFAD. </a:t>
            </a:r>
            <a:endParaRPr lang="fr-CA" sz="1800" dirty="0">
              <a:effectLst/>
              <a:latin typeface="Calibri" panose="020F0502020204030204" pitchFamily="34" charset="0"/>
              <a:ea typeface="Calibri" panose="020F0502020204030204" pitchFamily="34" charset="0"/>
            </a:endParaRPr>
          </a:p>
          <a:p>
            <a:pPr algn="l" rtl="0" fontAlgn="base"/>
            <a:r>
              <a:rPr lang="fr-CA" sz="1800" b="0" i="0" dirty="0">
                <a:solidFill>
                  <a:srgbClr val="000000"/>
                </a:solidFill>
                <a:effectLst/>
                <a:latin typeface="Calibri" panose="020F0502020204030204" pitchFamily="34" charset="0"/>
              </a:rPr>
              <a:t> </a:t>
            </a:r>
            <a:endParaRPr lang="fr-CA" b="0" i="0" dirty="0">
              <a:solidFill>
                <a:srgbClr val="000000"/>
              </a:solidFill>
              <a:effectLst/>
              <a:latin typeface="Segoe UI" panose="020B0502040204020203" pitchFamily="34" charset="0"/>
            </a:endParaRPr>
          </a:p>
          <a:p>
            <a:pPr algn="l" rtl="0" fontAlgn="base"/>
            <a:r>
              <a:rPr lang="fr-CA" sz="1800" b="1" i="0" dirty="0">
                <a:solidFill>
                  <a:srgbClr val="000000"/>
                </a:solidFill>
                <a:effectLst/>
                <a:latin typeface="Calibri" panose="020F0502020204030204" pitchFamily="34" charset="0"/>
              </a:rPr>
              <a:t>Mots clés</a:t>
            </a:r>
            <a:r>
              <a:rPr lang="fr-CA" sz="1800" b="0" i="0" dirty="0">
                <a:solidFill>
                  <a:srgbClr val="000000"/>
                </a:solidFill>
                <a:effectLst/>
                <a:latin typeface="Calibri" panose="020F0502020204030204" pitchFamily="34" charset="0"/>
              </a:rPr>
              <a:t>:  </a:t>
            </a:r>
            <a:endParaRPr lang="fr-CA"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fr-CA" sz="1800" b="0" i="0" dirty="0">
                <a:solidFill>
                  <a:srgbClr val="000000"/>
                </a:solidFill>
                <a:effectLst/>
                <a:latin typeface="Calibri" panose="020F0502020204030204" pitchFamily="34" charset="0"/>
              </a:rPr>
              <a:t>Ressources éducatives libres </a:t>
            </a:r>
          </a:p>
          <a:p>
            <a:pPr algn="l" rtl="0" fontAlgn="base">
              <a:buFont typeface="Arial" panose="020B0604020202020204" pitchFamily="34" charset="0"/>
              <a:buChar char="•"/>
            </a:pPr>
            <a:r>
              <a:rPr lang="fr-CA" sz="1800" b="0" i="0" dirty="0">
                <a:solidFill>
                  <a:srgbClr val="000000"/>
                </a:solidFill>
                <a:effectLst/>
                <a:latin typeface="Calibri" panose="020F0502020204030204" pitchFamily="34" charset="0"/>
              </a:rPr>
              <a:t>fabriqueREL </a:t>
            </a:r>
          </a:p>
          <a:p>
            <a:pPr algn="l" rtl="0" fontAlgn="base">
              <a:buFont typeface="Arial" panose="020B0604020202020204" pitchFamily="34" charset="0"/>
              <a:buChar char="•"/>
            </a:pPr>
            <a:r>
              <a:rPr lang="fr-CA" sz="1800" b="0" i="0" dirty="0">
                <a:solidFill>
                  <a:srgbClr val="000000"/>
                </a:solidFill>
                <a:effectLst/>
                <a:latin typeface="Calibri" panose="020F0502020204030204" pitchFamily="34" charset="0"/>
              </a:rPr>
              <a:t>Parcours de création </a:t>
            </a:r>
          </a:p>
          <a:p>
            <a:pPr algn="l" rtl="0" fontAlgn="base">
              <a:buFont typeface="Arial" panose="020B0604020202020204" pitchFamily="34" charset="0"/>
              <a:buChar char="•"/>
            </a:pPr>
            <a:r>
              <a:rPr lang="fr-CA" sz="1800" b="0" i="0" dirty="0">
                <a:solidFill>
                  <a:srgbClr val="000000"/>
                </a:solidFill>
                <a:effectLst/>
                <a:latin typeface="Calibri" panose="020F0502020204030204" pitchFamily="34" charset="0"/>
              </a:rPr>
              <a:t>Outils pédagogiques  </a:t>
            </a:r>
          </a:p>
          <a:p>
            <a:pPr algn="l" rtl="0" fontAlgn="base"/>
            <a:r>
              <a:rPr lang="fr-CA" sz="1800" b="0" i="0" dirty="0">
                <a:solidFill>
                  <a:srgbClr val="000000"/>
                </a:solidFill>
                <a:effectLst/>
                <a:latin typeface="Calibri" panose="020F0502020204030204" pitchFamily="34" charset="0"/>
              </a:rPr>
              <a:t> </a:t>
            </a:r>
            <a:endParaRPr lang="fr-CA" b="0" i="0" dirty="0">
              <a:solidFill>
                <a:srgbClr val="000000"/>
              </a:solidFill>
              <a:effectLst/>
              <a:latin typeface="Segoe UI" panose="020B0502040204020203" pitchFamily="34" charset="0"/>
            </a:endParaRPr>
          </a:p>
          <a:p>
            <a:endParaRPr lang="fr-CA" dirty="0">
              <a:cs typeface="Calibri"/>
            </a:endParaRPr>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1</a:t>
            </a:fld>
            <a:endParaRPr lang="fr-CA"/>
          </a:p>
        </p:txBody>
      </p:sp>
    </p:spTree>
    <p:extLst>
      <p:ext uri="{BB962C8B-B14F-4D97-AF65-F5344CB8AC3E}">
        <p14:creationId xmlns:p14="http://schemas.microsoft.com/office/powerpoint/2010/main" val="4270156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CA" sz="1200" dirty="0">
                <a:solidFill>
                  <a:srgbClr val="000000"/>
                </a:solidFill>
                <a:effectLst/>
                <a:latin typeface="Work Sans" pitchFamily="2" charset="0"/>
                <a:ea typeface="Calibri" panose="020F0502020204030204" pitchFamily="34" charset="0"/>
              </a:rPr>
              <a:t>Dans cet atelier, sera présenté le processus de création en six étapes de la fabriqueREL, processus qui guide les équipes de projet. Inspiré à la fois du modèle d’ingénierie pédagogique ADDIE, de la méthode Design Sprint et des particularités des REL, ce </a:t>
            </a:r>
            <a:r>
              <a:rPr lang="fr-CA" sz="1200" u="sng" dirty="0">
                <a:solidFill>
                  <a:srgbClr val="692340"/>
                </a:solidFill>
                <a:effectLst/>
                <a:latin typeface="Work Sans" pitchFamily="2" charset="0"/>
                <a:ea typeface="Calibri" panose="020F0502020204030204" pitchFamily="34" charset="0"/>
                <a:hlinkClick r:id="rId3"/>
              </a:rPr>
              <a:t>processus de création de REL en 6 </a:t>
            </a:r>
            <a:r>
              <a:rPr lang="fr-CA" sz="1200" u="sng" dirty="0">
                <a:solidFill>
                  <a:srgbClr val="692340"/>
                </a:solidFill>
                <a:effectLst/>
                <a:latin typeface="Work Sans" pitchFamily="2" charset="0"/>
                <a:ea typeface="Calibri" panose="020F0502020204030204" pitchFamily="34" charset="0"/>
                <a:hlinkClick r:id="rId4"/>
              </a:rPr>
              <a:t>étapes</a:t>
            </a:r>
            <a:r>
              <a:rPr lang="fr-CA" sz="1200" dirty="0">
                <a:solidFill>
                  <a:srgbClr val="000000"/>
                </a:solidFill>
                <a:effectLst/>
                <a:latin typeface="Work Sans" pitchFamily="2" charset="0"/>
                <a:ea typeface="Calibri" panose="020F0502020204030204" pitchFamily="34" charset="0"/>
              </a:rPr>
              <a:t> a pour objectif de faciliter la création et l’adaptation de REL en enseignement supérieur francophone.  </a:t>
            </a:r>
            <a:endParaRPr lang="fr-CA" sz="1200" dirty="0">
              <a:effectLst/>
              <a:latin typeface="Calibri" panose="020F0502020204030204" pitchFamily="34" charset="0"/>
              <a:ea typeface="Calibri" panose="020F0502020204030204" pitchFamily="34" charset="0"/>
            </a:endParaRPr>
          </a:p>
          <a:p>
            <a:pPr algn="just"/>
            <a:r>
              <a:rPr lang="fr-CA" sz="1200" dirty="0">
                <a:solidFill>
                  <a:srgbClr val="000000"/>
                </a:solidFill>
                <a:effectLst/>
                <a:latin typeface="Work Sans" pitchFamily="2" charset="0"/>
                <a:ea typeface="Calibri" panose="020F0502020204030204" pitchFamily="34" charset="0"/>
              </a:rPr>
              <a:t> </a:t>
            </a:r>
            <a:endParaRPr lang="fr-CA" sz="1200" dirty="0">
              <a:effectLst/>
              <a:latin typeface="Calibri" panose="020F0502020204030204" pitchFamily="34" charset="0"/>
              <a:ea typeface="Calibri" panose="020F0502020204030204" pitchFamily="34" charset="0"/>
            </a:endParaRPr>
          </a:p>
          <a:p>
            <a:pPr algn="just"/>
            <a:r>
              <a:rPr lang="fr-CA" sz="1200" dirty="0">
                <a:solidFill>
                  <a:srgbClr val="000000"/>
                </a:solidFill>
                <a:effectLst/>
                <a:latin typeface="Work Sans" pitchFamily="2" charset="0"/>
                <a:ea typeface="Calibri" panose="020F0502020204030204" pitchFamily="34" charset="0"/>
              </a:rPr>
              <a:t>En complémentarité du parcours, il sera présenté une trousse d’outils destinée aux personnes enseignantes, et une trousse destinée au binôme (personnes bibliothécaires et personnes conseillères pédagogiques). Les différents outils qui composent ces trousses sont associés aux étapes du parcours et sont disponibles sous licence CC BY sur le site de la fabriqueREL. </a:t>
            </a:r>
            <a:endParaRPr lang="fr-CA" sz="1200" dirty="0">
              <a:effectLst/>
              <a:latin typeface="Calibri" panose="020F0502020204030204" pitchFamily="34" charset="0"/>
              <a:ea typeface="Calibri" panose="020F0502020204030204" pitchFamily="34" charset="0"/>
            </a:endParaRPr>
          </a:p>
          <a:p>
            <a:pPr algn="just"/>
            <a:r>
              <a:rPr lang="fr-CA" sz="1200" dirty="0">
                <a:solidFill>
                  <a:srgbClr val="000000"/>
                </a:solidFill>
                <a:effectLst/>
                <a:latin typeface="Work Sans" pitchFamily="2" charset="0"/>
                <a:ea typeface="Calibri" panose="020F0502020204030204" pitchFamily="34" charset="0"/>
              </a:rPr>
              <a:t> </a:t>
            </a:r>
            <a:endParaRPr lang="fr-CA" sz="1200" dirty="0">
              <a:effectLst/>
              <a:latin typeface="Calibri" panose="020F0502020204030204" pitchFamily="34" charset="0"/>
              <a:ea typeface="Calibri" panose="020F0502020204030204" pitchFamily="34" charset="0"/>
            </a:endParaRPr>
          </a:p>
          <a:p>
            <a:pPr algn="just"/>
            <a:r>
              <a:rPr lang="fr-CA" sz="1200" dirty="0">
                <a:solidFill>
                  <a:srgbClr val="000000"/>
                </a:solidFill>
                <a:effectLst/>
                <a:latin typeface="Work Sans" pitchFamily="2" charset="0"/>
                <a:ea typeface="Calibri" panose="020F0502020204030204" pitchFamily="34" charset="0"/>
              </a:rPr>
              <a:t>Pour terminer, le dialogue sera ouvert sur les pratiques existantes d’utilisation et de création de REL dans les établissements membres du REFAD. </a:t>
            </a:r>
            <a:endParaRPr lang="fr-CA" sz="1200" dirty="0">
              <a:effectLst/>
              <a:latin typeface="Calibri" panose="020F0502020204030204" pitchFamily="34" charset="0"/>
              <a:ea typeface="Calibri" panose="020F0502020204030204" pitchFamily="34" charset="0"/>
            </a:endParaRPr>
          </a:p>
          <a:p>
            <a:pPr algn="l" rtl="0" fontAlgn="base"/>
            <a:r>
              <a:rPr lang="fr-CA" sz="1200" b="0" i="0" dirty="0">
                <a:solidFill>
                  <a:srgbClr val="000000"/>
                </a:solidFill>
                <a:effectLst/>
                <a:latin typeface="Calibri" panose="020F0502020204030204" pitchFamily="34" charset="0"/>
              </a:rPr>
              <a:t> </a:t>
            </a:r>
            <a:endParaRPr lang="fr-CA" b="0" i="0" dirty="0">
              <a:solidFill>
                <a:srgbClr val="000000"/>
              </a:solidFill>
              <a:effectLst/>
              <a:latin typeface="Segoe UI" panose="020B0502040204020203" pitchFamily="34" charset="0"/>
            </a:endParaRPr>
          </a:p>
          <a:p>
            <a:endParaRPr lang="fr-CA" dirty="0"/>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3</a:t>
            </a:fld>
            <a:endParaRPr lang="fr-CA"/>
          </a:p>
        </p:txBody>
      </p:sp>
    </p:spTree>
    <p:extLst>
      <p:ext uri="{BB962C8B-B14F-4D97-AF65-F5344CB8AC3E}">
        <p14:creationId xmlns:p14="http://schemas.microsoft.com/office/powerpoint/2010/main" val="2038066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cs typeface="Calibri"/>
            </a:endParaRPr>
          </a:p>
        </p:txBody>
      </p:sp>
      <p:sp>
        <p:nvSpPr>
          <p:cNvPr id="4" name="Espace réservé du numéro de diapositive 3"/>
          <p:cNvSpPr>
            <a:spLocks noGrp="1"/>
          </p:cNvSpPr>
          <p:nvPr>
            <p:ph type="sldNum" sz="quarter" idx="5"/>
          </p:nvPr>
        </p:nvSpPr>
        <p:spPr/>
        <p:txBody>
          <a:bodyPr/>
          <a:lstStyle/>
          <a:p>
            <a:fld id="{72861B6E-A724-E046-9C92-E6295C5FB80B}" type="slidenum">
              <a:rPr lang="fr-FR"/>
              <a:t>4</a:t>
            </a:fld>
            <a:endParaRPr lang="fr-FR"/>
          </a:p>
        </p:txBody>
      </p:sp>
    </p:spTree>
    <p:extLst>
      <p:ext uri="{BB962C8B-B14F-4D97-AF65-F5344CB8AC3E}">
        <p14:creationId xmlns:p14="http://schemas.microsoft.com/office/powerpoint/2010/main" val="3807622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5</a:t>
            </a:fld>
            <a:endParaRPr lang="fr-CA"/>
          </a:p>
        </p:txBody>
      </p:sp>
    </p:spTree>
    <p:extLst>
      <p:ext uri="{BB962C8B-B14F-4D97-AF65-F5344CB8AC3E}">
        <p14:creationId xmlns:p14="http://schemas.microsoft.com/office/powerpoint/2010/main" val="2797813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6</a:t>
            </a:fld>
            <a:endParaRPr lang="fr-CA"/>
          </a:p>
        </p:txBody>
      </p:sp>
    </p:spTree>
    <p:extLst>
      <p:ext uri="{BB962C8B-B14F-4D97-AF65-F5344CB8AC3E}">
        <p14:creationId xmlns:p14="http://schemas.microsoft.com/office/powerpoint/2010/main" val="1593895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7</a:t>
            </a:fld>
            <a:endParaRPr lang="fr-CA"/>
          </a:p>
        </p:txBody>
      </p:sp>
    </p:spTree>
    <p:extLst>
      <p:ext uri="{BB962C8B-B14F-4D97-AF65-F5344CB8AC3E}">
        <p14:creationId xmlns:p14="http://schemas.microsoft.com/office/powerpoint/2010/main" val="1342733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Tous types de ressources, indépendamment de son format, qui est utilisé dans un contexte d’enseignement apprentissage et qui est rendu disponible sous licence ouverte/libre.</a:t>
            </a:r>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8</a:t>
            </a:fld>
            <a:endParaRPr lang="fr-CA"/>
          </a:p>
        </p:txBody>
      </p:sp>
    </p:spTree>
    <p:extLst>
      <p:ext uri="{BB962C8B-B14F-4D97-AF65-F5344CB8AC3E}">
        <p14:creationId xmlns:p14="http://schemas.microsoft.com/office/powerpoint/2010/main" val="2852912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Tous types de ressources, indépendamment de son format, qui est utilisé dans un contexte d’enseignement apprentissage et qui est rendu disponible sous licence ouverte/libre.</a:t>
            </a:r>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9</a:t>
            </a:fld>
            <a:endParaRPr lang="fr-CA"/>
          </a:p>
        </p:txBody>
      </p:sp>
    </p:spTree>
    <p:extLst>
      <p:ext uri="{BB962C8B-B14F-4D97-AF65-F5344CB8AC3E}">
        <p14:creationId xmlns:p14="http://schemas.microsoft.com/office/powerpoint/2010/main" val="3098307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En cohérence avec la définition des REL retenue par la fabrique, une licence libre, considéré par la fabrique permet nécessairement les 5R (adaptation et modification).  </a:t>
            </a:r>
          </a:p>
          <a:p>
            <a:r>
              <a:rPr lang="fr-CA"/>
              <a:t>La </a:t>
            </a:r>
            <a:r>
              <a:rPr lang="fr-CA" err="1"/>
              <a:t>fabriqueREL</a:t>
            </a:r>
            <a:r>
              <a:rPr lang="fr-CA"/>
              <a:t> a opté pour une posture pragmatique (et non dogmatique) liée au libre. Ainsi des licences offrant moins de liberté aux utilisateurs sont acceptées dans les projets </a:t>
            </a:r>
            <a:r>
              <a:rPr lang="fr-CA" err="1"/>
              <a:t>fabriqueREL</a:t>
            </a:r>
            <a:r>
              <a:rPr lang="fr-CA"/>
              <a:t>. </a:t>
            </a:r>
          </a:p>
          <a:p>
            <a:endParaRPr lang="fr-CA"/>
          </a:p>
          <a:p>
            <a:pPr marL="171450" indent="-171450">
              <a:buFont typeface="Arial" panose="020B0604020202020204" pitchFamily="34" charset="0"/>
              <a:buChar char="•"/>
            </a:pPr>
            <a:r>
              <a:rPr lang="fr-CA" b="1"/>
              <a:t>Retenir</a:t>
            </a:r>
            <a:r>
              <a:rPr lang="fr-CA"/>
              <a:t>: La permission de la conserver pour un usage ultérieur Ex. La télécharger sur son disque dur.</a:t>
            </a:r>
          </a:p>
          <a:p>
            <a:pPr marL="171450" indent="-171450">
              <a:buFont typeface="Arial" panose="020B0604020202020204" pitchFamily="34" charset="0"/>
              <a:buChar char="•"/>
            </a:pPr>
            <a:r>
              <a:rPr lang="fr-CA" b="1"/>
              <a:t>Réutiliser</a:t>
            </a:r>
            <a:r>
              <a:rPr lang="fr-CA"/>
              <a:t>: La permission de l’utiliser gratuitement dans une diversité de contextes Ex. L’utiliser en classe, la présenter dans Retenir un colloque.</a:t>
            </a:r>
          </a:p>
          <a:p>
            <a:pPr marL="171450" indent="-171450">
              <a:buFont typeface="Arial" panose="020B0604020202020204" pitchFamily="34" charset="0"/>
              <a:buChar char="•"/>
            </a:pPr>
            <a:r>
              <a:rPr lang="fr-CA" b="1"/>
              <a:t>Redistribuer</a:t>
            </a:r>
            <a:r>
              <a:rPr lang="fr-CA"/>
              <a:t>: La permission de la partager par les moyens de son choix Ex. La rendre disponible sur son site de cours, sur une plateforme de partage ou en distribuer des copies imprimées.</a:t>
            </a:r>
          </a:p>
          <a:p>
            <a:pPr marL="171450" indent="-171450">
              <a:buFont typeface="Arial" panose="020B0604020202020204" pitchFamily="34" charset="0"/>
              <a:buChar char="•"/>
            </a:pPr>
            <a:r>
              <a:rPr lang="fr-CA" b="1"/>
              <a:t>Réviser</a:t>
            </a:r>
            <a:r>
              <a:rPr lang="fr-CA"/>
              <a:t>: La permission de la modifier pour l’adapter à ses besoins pédagogiques Ex. La mettre à jour, la traduire, l’abréger, l’enrichir, etc.</a:t>
            </a:r>
          </a:p>
          <a:p>
            <a:pPr marL="171450" indent="-171450">
              <a:buFont typeface="Arial" panose="020B0604020202020204" pitchFamily="34" charset="0"/>
              <a:buChar char="•"/>
            </a:pPr>
            <a:r>
              <a:rPr lang="fr-CA" b="1"/>
              <a:t>Remixer</a:t>
            </a:r>
            <a:r>
              <a:rPr lang="fr-CA"/>
              <a:t>: La permission de la combiner à d’autres matériels pour créer une nouvelle œuvre Ex. Créer une vidéo qui contient des images libres, intégrer un chapitre libre à un autre ouvrage</a:t>
            </a:r>
          </a:p>
          <a:p>
            <a:endParaRPr lang="fr-CA"/>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10</a:t>
            </a:fld>
            <a:endParaRPr lang="fr-CA"/>
          </a:p>
        </p:txBody>
      </p:sp>
    </p:spTree>
    <p:extLst>
      <p:ext uri="{BB962C8B-B14F-4D97-AF65-F5344CB8AC3E}">
        <p14:creationId xmlns:p14="http://schemas.microsoft.com/office/powerpoint/2010/main" val="123385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-connaissance comme un bien commun et </a:t>
            </a:r>
            <a:r>
              <a:rPr lang="fr-CA" dirty="0" err="1"/>
              <a:t>meta</a:t>
            </a:r>
            <a:r>
              <a:rPr lang="fr-CA" dirty="0"/>
              <a:t> cerveau</a:t>
            </a:r>
          </a:p>
          <a:p>
            <a:r>
              <a:rPr lang="fr-CA" dirty="0"/>
              <a:t>-éviter de recréer la roue</a:t>
            </a:r>
          </a:p>
          <a:p>
            <a:r>
              <a:rPr lang="fr-CA" dirty="0"/>
              <a:t>-gestion écoresponsable des ressources et connaissances – bonification en continue des ressources</a:t>
            </a:r>
          </a:p>
          <a:p>
            <a:endParaRPr lang="fr-CA" b="0" i="0" dirty="0">
              <a:solidFill>
                <a:srgbClr val="4A4A4A"/>
              </a:solidFill>
              <a:effectLst/>
              <a:latin typeface="Arial" panose="020B0604020202020204" pitchFamily="34" charset="0"/>
            </a:endParaRPr>
          </a:p>
          <a:p>
            <a:r>
              <a:rPr lang="fr-CA" b="0" i="0" dirty="0">
                <a:solidFill>
                  <a:srgbClr val="4A4A4A"/>
                </a:solidFill>
                <a:effectLst/>
                <a:latin typeface="Arial" panose="020B0604020202020204" pitchFamily="34" charset="0"/>
              </a:rPr>
              <a:t>Article qui présente des pistes de réflexion pour identifier sa posture/relation face au savoir.</a:t>
            </a:r>
          </a:p>
          <a:p>
            <a:pPr marL="457200" marR="0" lvl="1" indent="0" algn="l" defTabSz="914400" rtl="0" eaLnBrk="0" fontAlgn="base" latinLnBrk="0" hangingPunct="0">
              <a:lnSpc>
                <a:spcPct val="100000"/>
              </a:lnSpc>
              <a:spcBef>
                <a:spcPct val="30000"/>
              </a:spcBef>
              <a:spcAft>
                <a:spcPct val="0"/>
              </a:spcAft>
              <a:buClrTx/>
              <a:buSzTx/>
              <a:buFontTx/>
              <a:buNone/>
              <a:tabLst/>
              <a:defRPr/>
            </a:pPr>
            <a:r>
              <a:rPr lang="fr-CA" dirty="0"/>
              <a:t>Bisaillon, V., Dubé, M., Piché, S. (2021). Libérer ou ne pas libérer? Pistes de réflexion pour favoriser des décision optimales. Perspectives SSF. Université de Sherbrooke. Repéré sur : https://perspectivesssf.espaceweb.usherbrooke.ca/2021/04/01/liberer-ou-ne-pas-liberer-pistes-de-reflexion-pour-favoriser-des-decisions-optimales/ </a:t>
            </a:r>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11</a:t>
            </a:fld>
            <a:endParaRPr lang="fr-CA"/>
          </a:p>
        </p:txBody>
      </p:sp>
    </p:spTree>
    <p:extLst>
      <p:ext uri="{BB962C8B-B14F-4D97-AF65-F5344CB8AC3E}">
        <p14:creationId xmlns:p14="http://schemas.microsoft.com/office/powerpoint/2010/main" val="244857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Arial"/>
              <a:buNone/>
            </a:pPr>
            <a:r>
              <a:rPr lang="fr-CA" b="1" dirty="0"/>
              <a:t>https://view.genial.ly/651b220717049c0012157fa2/interactive-image-la-valeur-ecoresponsable-des-rel-2023</a:t>
            </a:r>
          </a:p>
          <a:p>
            <a:pPr marL="0" indent="0">
              <a:buFont typeface="Arial"/>
              <a:buNone/>
            </a:pPr>
            <a:endParaRPr lang="fr-CA" b="1" dirty="0"/>
          </a:p>
          <a:p>
            <a:pPr marL="0" indent="0">
              <a:buFont typeface="Arial"/>
              <a:buNone/>
            </a:pPr>
            <a:r>
              <a:rPr lang="fr-CA" b="1" dirty="0"/>
              <a:t>4. Éducation de qualité</a:t>
            </a:r>
          </a:p>
          <a:p>
            <a:pPr marL="628650" lvl="1" indent="-171450">
              <a:buFont typeface="Arial" panose="020B0604020202020204" pitchFamily="34" charset="0"/>
              <a:buChar char="•"/>
            </a:pPr>
            <a:r>
              <a:rPr lang="fr-CA" sz="1200" dirty="0">
                <a:ea typeface="+mn-lt"/>
                <a:cs typeface="+mn-lt"/>
              </a:rPr>
              <a:t>Rendre accessible des ressources et des savoirs à un plus grand nombre témoigne de la </a:t>
            </a:r>
            <a:r>
              <a:rPr lang="fr-CA" sz="1200" b="1" dirty="0">
                <a:ea typeface="+mn-lt"/>
                <a:cs typeface="+mn-lt"/>
              </a:rPr>
              <a:t>valeur du savoir et de l'éducation </a:t>
            </a:r>
            <a:r>
              <a:rPr lang="fr-CA" sz="1200" dirty="0">
                <a:ea typeface="+mn-lt"/>
                <a:cs typeface="+mn-lt"/>
              </a:rPr>
              <a:t>en tant que bien public.  </a:t>
            </a:r>
            <a:endParaRPr lang="fr-FR" sz="1200" dirty="0">
              <a:ea typeface="+mn-lt"/>
              <a:cs typeface="+mn-lt"/>
            </a:endParaRPr>
          </a:p>
          <a:p>
            <a:pPr marL="628650" lvl="1" indent="-171450">
              <a:buFont typeface="Arial"/>
              <a:buChar char="•"/>
            </a:pPr>
            <a:r>
              <a:rPr lang="fr-CA" sz="1200" dirty="0">
                <a:ea typeface="+mn-lt"/>
                <a:cs typeface="+mn-lt"/>
              </a:rPr>
              <a:t>En ayant accès à des ressources éducatives libres francophones gratuites de qualité, le personnel enseignant peut </a:t>
            </a:r>
            <a:r>
              <a:rPr lang="fr-CA" sz="1200" b="1" dirty="0">
                <a:ea typeface="+mn-lt"/>
                <a:cs typeface="+mn-lt"/>
              </a:rPr>
              <a:t>passer moins de temps à créer </a:t>
            </a:r>
            <a:r>
              <a:rPr lang="fr-CA" sz="1200" dirty="0">
                <a:ea typeface="+mn-lt"/>
                <a:cs typeface="+mn-lt"/>
              </a:rPr>
              <a:t>des ressources pédagogiques et matériel didactique en effectuant de simples adaptations et utiliser son temps et énergie à l’encadrement des étudiants et à la rétroaction.</a:t>
            </a:r>
            <a:r>
              <a:rPr lang="fr-FR" sz="1200" dirty="0">
                <a:ea typeface="+mn-lt"/>
                <a:cs typeface="+mn-lt"/>
              </a:rPr>
              <a:t> </a:t>
            </a:r>
          </a:p>
          <a:p>
            <a:pPr marL="628650" lvl="1" indent="-171450">
              <a:buFont typeface="Arial"/>
              <a:buChar char="•"/>
            </a:pPr>
            <a:r>
              <a:rPr lang="fr-CA" sz="1200" dirty="0">
                <a:ea typeface="+mn-lt"/>
                <a:cs typeface="+mn-lt"/>
              </a:rPr>
              <a:t>Enseigner l'utilisation et la création des REL peut faire partie de la formation des personnes enseignantes, mais aussi des programmes de formation : </a:t>
            </a:r>
            <a:r>
              <a:rPr lang="fr-CA" sz="1200" b="1" dirty="0">
                <a:ea typeface="+mn-lt"/>
                <a:cs typeface="+mn-lt"/>
              </a:rPr>
              <a:t>former au libre</a:t>
            </a:r>
            <a:r>
              <a:rPr lang="fr-CA" sz="1200" dirty="0">
                <a:ea typeface="+mn-lt"/>
                <a:cs typeface="+mn-lt"/>
              </a:rPr>
              <a:t>.</a:t>
            </a:r>
            <a:r>
              <a:rPr lang="fr-FR" sz="1200" dirty="0">
                <a:ea typeface="+mn-lt"/>
                <a:cs typeface="+mn-lt"/>
              </a:rPr>
              <a:t> </a:t>
            </a:r>
          </a:p>
          <a:p>
            <a:pPr algn="l" rtl="0" fontAlgn="base">
              <a:buFont typeface="Arial" panose="020B0604020202020204" pitchFamily="34" charset="0"/>
              <a:buNone/>
            </a:pPr>
            <a:endParaRPr lang="fr-CA" sz="1200" b="0" i="0" u="none" strike="noStrike" dirty="0">
              <a:effectLst/>
            </a:endParaRPr>
          </a:p>
          <a:p>
            <a:pPr algn="l" rtl="0" fontAlgn="base">
              <a:buFont typeface="Arial" panose="020B0604020202020204" pitchFamily="34" charset="0"/>
              <a:buNone/>
            </a:pPr>
            <a:r>
              <a:rPr lang="fr-CA" sz="1200" b="1" i="0" u="none" strike="noStrike" dirty="0">
                <a:effectLst/>
              </a:rPr>
              <a:t>10. Inégalités réduites</a:t>
            </a:r>
          </a:p>
          <a:p>
            <a:pPr marL="628650" lvl="1" indent="-171450" algn="l" rtl="0" fontAlgn="base">
              <a:buFont typeface="Arial" panose="020B0604020202020204" pitchFamily="34" charset="0"/>
              <a:buChar char="•"/>
            </a:pPr>
            <a:r>
              <a:rPr lang="fr-CA" b="0" i="0" u="none" strike="noStrike" dirty="0">
                <a:effectLst/>
              </a:rPr>
              <a:t>Les REL, tout comme le libre accès, visent à </a:t>
            </a:r>
            <a:r>
              <a:rPr lang="fr-CA" b="1" i="0" u="none" strike="noStrike" dirty="0">
                <a:effectLst/>
              </a:rPr>
              <a:t>réduire les inégalités </a:t>
            </a:r>
            <a:r>
              <a:rPr lang="fr-CA" b="0" i="0" u="none" strike="noStrike" dirty="0">
                <a:effectLst/>
              </a:rPr>
              <a:t>entre le Nord et le Sud en éliminant les coûts associés aux ressources et à l’accès au savoir. </a:t>
            </a:r>
            <a:r>
              <a:rPr lang="en-US" b="0" i="0" dirty="0">
                <a:effectLst/>
              </a:rPr>
              <a:t>​</a:t>
            </a:r>
          </a:p>
          <a:p>
            <a:pPr marL="628650" lvl="1" indent="-171450" algn="l" rtl="0" fontAlgn="base">
              <a:buFont typeface="Arial" panose="020B0604020202020204" pitchFamily="34" charset="0"/>
              <a:buChar char="•"/>
            </a:pPr>
            <a:r>
              <a:rPr lang="fr-CA" b="0" i="0" dirty="0">
                <a:effectLst/>
              </a:rPr>
              <a:t>Certaines possibilités des REL permettent à tous et toutes d'avoir un </a:t>
            </a:r>
            <a:r>
              <a:rPr lang="fr-CA" b="1" i="0" dirty="0">
                <a:effectLst/>
              </a:rPr>
              <a:t>accès égal au savoir</a:t>
            </a:r>
            <a:r>
              <a:rPr lang="fr-CA" b="0" i="0" dirty="0">
                <a:effectLst/>
              </a:rPr>
              <a:t>, sans égard à la situation financière. L'éducation étant un moteur de la réduction des inégalités, les REL, en permettant à plus de personnes de se former, travaillent à l'atteinte de cet ODD. </a:t>
            </a:r>
          </a:p>
          <a:p>
            <a:pPr marL="628650" lvl="1" indent="-171450" algn="l" rtl="0" fontAlgn="base">
              <a:buFont typeface="Arial" panose="020B0604020202020204" pitchFamily="34" charset="0"/>
              <a:buChar char="•"/>
            </a:pPr>
            <a:r>
              <a:rPr lang="fr-CA" b="1" i="0" u="none" strike="noStrike" dirty="0">
                <a:effectLst/>
              </a:rPr>
              <a:t>En partageant </a:t>
            </a:r>
            <a:r>
              <a:rPr lang="fr-CA" b="0" i="0" u="none" strike="noStrike" dirty="0">
                <a:effectLst/>
              </a:rPr>
              <a:t>largement une ressource pour laquelle il y a une permission d’adaptation et de modification, cela contribue à « faire plus et mieux avec moins » et à en faire bénéficier un plus grand nombre. </a:t>
            </a:r>
            <a:r>
              <a:rPr lang="fr-FR" b="0" i="0" dirty="0">
                <a:effectLst/>
              </a:rPr>
              <a:t>​</a:t>
            </a:r>
          </a:p>
          <a:p>
            <a:pPr marL="628650" lvl="1" indent="-171450" algn="l" rtl="0" fontAlgn="base">
              <a:buFont typeface="Arial" panose="020B0604020202020204" pitchFamily="34" charset="0"/>
              <a:buChar char="•"/>
            </a:pPr>
            <a:r>
              <a:rPr lang="fr-CA" b="0" i="0" u="none" strike="noStrike" dirty="0">
                <a:effectLst/>
              </a:rPr>
              <a:t>En donnant </a:t>
            </a:r>
            <a:r>
              <a:rPr lang="fr-CA" b="1" i="0" u="none" strike="noStrike" dirty="0">
                <a:effectLst/>
              </a:rPr>
              <a:t>accès aux fichiers sources</a:t>
            </a:r>
            <a:r>
              <a:rPr lang="fr-CA" b="0" i="0" u="none" strike="noStrike" dirty="0">
                <a:effectLst/>
              </a:rPr>
              <a:t>, les personnes ayant besoin, par exemple, d’un lecteur d’écran ou d’augmenter la police de caractère ou les couleurs de texte utilisés pourront ajuster la ressource en fonction de leur besoin (les laissés-pour-compte). </a:t>
            </a:r>
            <a:r>
              <a:rPr lang="fr-FR" b="0" i="0" dirty="0">
                <a:effectLst/>
              </a:rPr>
              <a:t>​</a:t>
            </a:r>
            <a:endParaRPr lang="fr-CA" sz="1200" b="0" i="0" u="none" strike="noStrike" dirty="0">
              <a:effectLst/>
            </a:endParaRPr>
          </a:p>
          <a:p>
            <a:pPr algn="l" rtl="0" fontAlgn="base">
              <a:buFont typeface="Arial" panose="020B0604020202020204" pitchFamily="34" charset="0"/>
              <a:buNone/>
            </a:pPr>
            <a:endParaRPr lang="fr-CA" sz="1200" b="0" i="0" u="none" strike="noStrike" dirty="0">
              <a:effectLst/>
            </a:endParaRPr>
          </a:p>
          <a:p>
            <a:pPr algn="l" rtl="0" fontAlgn="base">
              <a:buFont typeface="Arial" panose="020B0604020202020204" pitchFamily="34" charset="0"/>
              <a:buNone/>
            </a:pPr>
            <a:r>
              <a:rPr lang="fr-CA" sz="1200" b="1" i="0" u="none" strike="noStrike" dirty="0">
                <a:effectLst/>
              </a:rPr>
              <a:t>12. Consommation et production responsables</a:t>
            </a:r>
          </a:p>
          <a:p>
            <a:pPr marL="628650" lvl="1" indent="-171450" algn="l" rtl="0" fontAlgn="base">
              <a:buFont typeface="Arial" panose="020B0604020202020204" pitchFamily="34" charset="0"/>
              <a:buChar char="•"/>
            </a:pPr>
            <a:r>
              <a:rPr lang="fr-CA" sz="1200" b="0" i="0" u="none" strike="noStrike" dirty="0">
                <a:effectLst/>
              </a:rPr>
              <a:t>En partageant avec un autre établissement d'enseignement une ressource pour laquelle il y a une permission d'adaptation et de modification, cela contribue à </a:t>
            </a:r>
            <a:r>
              <a:rPr lang="fr-CA" sz="1200" b="1" i="0" u="none" strike="noStrike" dirty="0">
                <a:effectLst/>
              </a:rPr>
              <a:t>faire plus et mieux  avec moins</a:t>
            </a:r>
            <a:r>
              <a:rPr lang="fr-CA" sz="1200" b="0" i="0" u="none" strike="noStrike" dirty="0">
                <a:effectLst/>
              </a:rPr>
              <a:t>. Cette revalorisation des ressources relève de la gestion écoresponsable des  connaissances.​</a:t>
            </a:r>
          </a:p>
          <a:p>
            <a:pPr marL="628650" lvl="1" indent="-171450" algn="l" rtl="0" fontAlgn="base">
              <a:buFont typeface="Arial" panose="020B0604020202020204" pitchFamily="34" charset="0"/>
              <a:buChar char="•"/>
            </a:pPr>
            <a:r>
              <a:rPr lang="fr-CA" sz="1200" b="0" i="0" u="none" strike="noStrike" dirty="0">
                <a:effectLst/>
              </a:rPr>
              <a:t>En permettant aux personnes étudiantes de </a:t>
            </a:r>
            <a:r>
              <a:rPr lang="fr-CA" sz="1200" b="1" i="0" u="none" strike="noStrike" dirty="0">
                <a:effectLst/>
              </a:rPr>
              <a:t>ne pas </a:t>
            </a:r>
            <a:r>
              <a:rPr lang="fr-CA" sz="1200" b="1" i="0" u="none" strike="noStrike" dirty="0" err="1">
                <a:effectLst/>
              </a:rPr>
              <a:t>surdépenser</a:t>
            </a:r>
            <a:r>
              <a:rPr lang="fr-CA" sz="1200" b="1" i="0" u="none" strike="noStrike" dirty="0">
                <a:effectLst/>
              </a:rPr>
              <a:t> </a:t>
            </a:r>
            <a:r>
              <a:rPr lang="fr-CA" sz="1200" b="0" i="0" u="none" strike="noStrike" dirty="0">
                <a:effectLst/>
              </a:rPr>
              <a:t>pour l'achat de matériel scolaire.​</a:t>
            </a:r>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12</a:t>
            </a:fld>
            <a:endParaRPr lang="fr-CA"/>
          </a:p>
        </p:txBody>
      </p:sp>
    </p:spTree>
    <p:extLst>
      <p:ext uri="{BB962C8B-B14F-4D97-AF65-F5344CB8AC3E}">
        <p14:creationId xmlns:p14="http://schemas.microsoft.com/office/powerpoint/2010/main" val="36041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13</a:t>
            </a:fld>
            <a:endParaRPr lang="fr-CA"/>
          </a:p>
        </p:txBody>
      </p:sp>
    </p:spTree>
    <p:extLst>
      <p:ext uri="{BB962C8B-B14F-4D97-AF65-F5344CB8AC3E}">
        <p14:creationId xmlns:p14="http://schemas.microsoft.com/office/powerpoint/2010/main" val="1202247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14</a:t>
            </a:fld>
            <a:endParaRPr lang="fr-CA"/>
          </a:p>
        </p:txBody>
      </p:sp>
    </p:spTree>
    <p:extLst>
      <p:ext uri="{BB962C8B-B14F-4D97-AF65-F5344CB8AC3E}">
        <p14:creationId xmlns:p14="http://schemas.microsoft.com/office/powerpoint/2010/main" val="3685101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15</a:t>
            </a:fld>
            <a:endParaRPr lang="fr-CA"/>
          </a:p>
        </p:txBody>
      </p:sp>
    </p:spTree>
    <p:extLst>
      <p:ext uri="{BB962C8B-B14F-4D97-AF65-F5344CB8AC3E}">
        <p14:creationId xmlns:p14="http://schemas.microsoft.com/office/powerpoint/2010/main" val="3567837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CA"/>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16</a:t>
            </a:fld>
            <a:endParaRPr lang="fr-CA"/>
          </a:p>
        </p:txBody>
      </p:sp>
    </p:spTree>
    <p:extLst>
      <p:ext uri="{BB962C8B-B14F-4D97-AF65-F5344CB8AC3E}">
        <p14:creationId xmlns:p14="http://schemas.microsoft.com/office/powerpoint/2010/main" val="1860951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17</a:t>
            </a:fld>
            <a:endParaRPr lang="fr-CA"/>
          </a:p>
        </p:txBody>
      </p:sp>
    </p:spTree>
    <p:extLst>
      <p:ext uri="{BB962C8B-B14F-4D97-AF65-F5344CB8AC3E}">
        <p14:creationId xmlns:p14="http://schemas.microsoft.com/office/powerpoint/2010/main" val="86011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18</a:t>
            </a:fld>
            <a:endParaRPr lang="fr-CA"/>
          </a:p>
        </p:txBody>
      </p:sp>
    </p:spTree>
    <p:extLst>
      <p:ext uri="{BB962C8B-B14F-4D97-AF65-F5344CB8AC3E}">
        <p14:creationId xmlns:p14="http://schemas.microsoft.com/office/powerpoint/2010/main" val="2377340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19</a:t>
            </a:fld>
            <a:endParaRPr lang="fr-CA"/>
          </a:p>
        </p:txBody>
      </p:sp>
    </p:spTree>
    <p:extLst>
      <p:ext uri="{BB962C8B-B14F-4D97-AF65-F5344CB8AC3E}">
        <p14:creationId xmlns:p14="http://schemas.microsoft.com/office/powerpoint/2010/main" val="722034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20</a:t>
            </a:fld>
            <a:endParaRPr lang="fr-CA"/>
          </a:p>
        </p:txBody>
      </p:sp>
    </p:spTree>
    <p:extLst>
      <p:ext uri="{BB962C8B-B14F-4D97-AF65-F5344CB8AC3E}">
        <p14:creationId xmlns:p14="http://schemas.microsoft.com/office/powerpoint/2010/main" val="36308318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https://view.genial.ly/651d895d01d8020011b2b89b/interactive-content-trousses-metarel</a:t>
            </a:r>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21</a:t>
            </a:fld>
            <a:endParaRPr lang="fr-CA"/>
          </a:p>
        </p:txBody>
      </p:sp>
    </p:spTree>
    <p:extLst>
      <p:ext uri="{BB962C8B-B14F-4D97-AF65-F5344CB8AC3E}">
        <p14:creationId xmlns:p14="http://schemas.microsoft.com/office/powerpoint/2010/main" val="1508761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Cette étape peut aussi être divisée en deux, selon l’avancée du projet : avant la conception et pendant celle-ci</a:t>
            </a:r>
          </a:p>
        </p:txBody>
      </p:sp>
      <p:sp>
        <p:nvSpPr>
          <p:cNvPr id="4" name="Espace réservé du numéro de diapositive 3"/>
          <p:cNvSpPr>
            <a:spLocks noGrp="1"/>
          </p:cNvSpPr>
          <p:nvPr>
            <p:ph type="sldNum" sz="quarter" idx="10"/>
          </p:nvPr>
        </p:nvSpPr>
        <p:spPr/>
        <p:txBody>
          <a:bodyPr/>
          <a:lstStyle/>
          <a:p>
            <a:fld id="{E58FD150-02AC-49EE-BBE3-1AFBFDC96B8F}" type="slidenum">
              <a:rPr lang="fr-CA" smtClean="0"/>
              <a:t>22</a:t>
            </a:fld>
            <a:endParaRPr lang="fr-CA"/>
          </a:p>
        </p:txBody>
      </p:sp>
    </p:spTree>
    <p:extLst>
      <p:ext uri="{BB962C8B-B14F-4D97-AF65-F5344CB8AC3E}">
        <p14:creationId xmlns:p14="http://schemas.microsoft.com/office/powerpoint/2010/main" val="1723480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cs typeface="Calibri"/>
            </a:endParaRP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861B6E-A724-E046-9C92-E6295C5FB80B}"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4098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24</a:t>
            </a:fld>
            <a:endParaRPr lang="fr-CA"/>
          </a:p>
        </p:txBody>
      </p:sp>
    </p:spTree>
    <p:extLst>
      <p:ext uri="{BB962C8B-B14F-4D97-AF65-F5344CB8AC3E}">
        <p14:creationId xmlns:p14="http://schemas.microsoft.com/office/powerpoint/2010/main" val="39440129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Toutes les métaREL n’apparaissent pas : notamment des OJ pour chaque étape</a:t>
            </a:r>
          </a:p>
        </p:txBody>
      </p:sp>
      <p:sp>
        <p:nvSpPr>
          <p:cNvPr id="4" name="Espace réservé du numéro de diapositive 3"/>
          <p:cNvSpPr>
            <a:spLocks noGrp="1"/>
          </p:cNvSpPr>
          <p:nvPr>
            <p:ph type="sldNum" sz="quarter" idx="5"/>
          </p:nvPr>
        </p:nvSpPr>
        <p:spPr/>
        <p:txBody>
          <a:bodyPr/>
          <a:lstStyle/>
          <a:p>
            <a:fld id="{7CE9A930-E80C-4D18-AE77-E2EF33EB3B02}" type="slidenum">
              <a:rPr lang="fr-CA" smtClean="0"/>
              <a:t>25</a:t>
            </a:fld>
            <a:endParaRPr lang="fr-CA"/>
          </a:p>
        </p:txBody>
      </p:sp>
    </p:spTree>
    <p:extLst>
      <p:ext uri="{BB962C8B-B14F-4D97-AF65-F5344CB8AC3E}">
        <p14:creationId xmlns:p14="http://schemas.microsoft.com/office/powerpoint/2010/main" val="11155234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26</a:t>
            </a:fld>
            <a:endParaRPr lang="fr-CA"/>
          </a:p>
        </p:txBody>
      </p:sp>
    </p:spTree>
    <p:extLst>
      <p:ext uri="{BB962C8B-B14F-4D97-AF65-F5344CB8AC3E}">
        <p14:creationId xmlns:p14="http://schemas.microsoft.com/office/powerpoint/2010/main" val="2308862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a:p>
            <a:r>
              <a:rPr lang="fr-CA" dirty="0"/>
              <a:t>Pernet de définir ce qui doit être cherché ou pas. / Peut s’enrichir avec le début de la conception-sprint</a:t>
            </a:r>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29</a:t>
            </a:fld>
            <a:endParaRPr lang="fr-CA"/>
          </a:p>
        </p:txBody>
      </p:sp>
    </p:spTree>
    <p:extLst>
      <p:ext uri="{BB962C8B-B14F-4D97-AF65-F5344CB8AC3E}">
        <p14:creationId xmlns:p14="http://schemas.microsoft.com/office/powerpoint/2010/main" val="31246929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a:p>
            <a:r>
              <a:rPr lang="fr-CA" dirty="0"/>
              <a:t>Objectif : déterminer les ressources qui seront vraiment utiles</a:t>
            </a:r>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30</a:t>
            </a:fld>
            <a:endParaRPr lang="fr-CA"/>
          </a:p>
        </p:txBody>
      </p:sp>
    </p:spTree>
    <p:extLst>
      <p:ext uri="{BB962C8B-B14F-4D97-AF65-F5344CB8AC3E}">
        <p14:creationId xmlns:p14="http://schemas.microsoft.com/office/powerpoint/2010/main" val="3873293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Suggestion de déroulement d’une séance de sprint de conception – Un ou deux jours de conception en équipe en virtuel et ou présence, utilisant des techniques de conception créative (Design </a:t>
            </a:r>
            <a:r>
              <a:rPr lang="fr-CA" err="1"/>
              <a:t>thinking</a:t>
            </a:r>
            <a:r>
              <a:rPr lang="fr-CA"/>
              <a:t> / Remue-méninges collectif)</a:t>
            </a:r>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31</a:t>
            </a:fld>
            <a:endParaRPr lang="fr-CA"/>
          </a:p>
        </p:txBody>
      </p:sp>
    </p:spTree>
    <p:extLst>
      <p:ext uri="{BB962C8B-B14F-4D97-AF65-F5344CB8AC3E}">
        <p14:creationId xmlns:p14="http://schemas.microsoft.com/office/powerpoint/2010/main" val="12383146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39</a:t>
            </a:fld>
            <a:endParaRPr lang="fr-CA"/>
          </a:p>
        </p:txBody>
      </p:sp>
    </p:spTree>
    <p:extLst>
      <p:ext uri="{BB962C8B-B14F-4D97-AF65-F5344CB8AC3E}">
        <p14:creationId xmlns:p14="http://schemas.microsoft.com/office/powerpoint/2010/main" val="5320606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Ces équipes </a:t>
            </a:r>
            <a:r>
              <a:rPr lang="fr-CA" dirty="0"/>
              <a:t>incluent</a:t>
            </a:r>
            <a:r>
              <a:rPr lang="fr-CA"/>
              <a:t> : prof, expert de contenu, CP, BIB, étudiants </a:t>
            </a:r>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41</a:t>
            </a:fld>
            <a:endParaRPr lang="fr-CA"/>
          </a:p>
        </p:txBody>
      </p:sp>
    </p:spTree>
    <p:extLst>
      <p:ext uri="{BB962C8B-B14F-4D97-AF65-F5344CB8AC3E}">
        <p14:creationId xmlns:p14="http://schemas.microsoft.com/office/powerpoint/2010/main" val="2055043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43</a:t>
            </a:fld>
            <a:endParaRPr lang="fr-CA"/>
          </a:p>
        </p:txBody>
      </p:sp>
    </p:spTree>
    <p:extLst>
      <p:ext uri="{BB962C8B-B14F-4D97-AF65-F5344CB8AC3E}">
        <p14:creationId xmlns:p14="http://schemas.microsoft.com/office/powerpoint/2010/main" val="28485875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45</a:t>
            </a:fld>
            <a:endParaRPr lang="fr-CA"/>
          </a:p>
        </p:txBody>
      </p:sp>
    </p:spTree>
    <p:extLst>
      <p:ext uri="{BB962C8B-B14F-4D97-AF65-F5344CB8AC3E}">
        <p14:creationId xmlns:p14="http://schemas.microsoft.com/office/powerpoint/2010/main" val="35019387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72861B6E-A724-E046-9C92-E6295C5FB80B}" type="slidenum">
              <a:rPr lang="fr-CA" smtClean="0"/>
              <a:t>46</a:t>
            </a:fld>
            <a:endParaRPr lang="fr-CA"/>
          </a:p>
        </p:txBody>
      </p:sp>
    </p:spTree>
    <p:extLst>
      <p:ext uri="{BB962C8B-B14F-4D97-AF65-F5344CB8AC3E}">
        <p14:creationId xmlns:p14="http://schemas.microsoft.com/office/powerpoint/2010/main" val="498685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CF6412E2-97C3-794C-AAC8-955EAF41B95B}"/>
              </a:ext>
            </a:extLst>
          </p:cNvPr>
          <p:cNvSpPr>
            <a:spLocks noGrp="1"/>
          </p:cNvSpPr>
          <p:nvPr>
            <p:ph type="title"/>
          </p:nvPr>
        </p:nvSpPr>
        <p:spPr>
          <a:xfrm>
            <a:off x="838200" y="1870058"/>
            <a:ext cx="10515600" cy="1910634"/>
          </a:xfrm>
          <a:prstGeom prst="rect">
            <a:avLst/>
          </a:prstGeom>
        </p:spPr>
        <p:txBody>
          <a:bodyPr vert="horz" lIns="91440" tIns="45720" rIns="91440" bIns="45720" rtlCol="0" anchor="ctr">
            <a:normAutofit/>
          </a:bodyPr>
          <a:lstStyle/>
          <a:p>
            <a:r>
              <a:rPr lang="en-US"/>
              <a:t>Click to edit Master title style</a:t>
            </a:r>
          </a:p>
        </p:txBody>
      </p:sp>
      <p:sp>
        <p:nvSpPr>
          <p:cNvPr id="10" name="Text Placeholder 2">
            <a:extLst>
              <a:ext uri="{FF2B5EF4-FFF2-40B4-BE49-F238E27FC236}">
                <a16:creationId xmlns:a16="http://schemas.microsoft.com/office/drawing/2014/main" id="{3FEAA236-6D1B-4846-8333-EBEBA1910500}"/>
              </a:ext>
            </a:extLst>
          </p:cNvPr>
          <p:cNvSpPr>
            <a:spLocks noGrp="1"/>
          </p:cNvSpPr>
          <p:nvPr>
            <p:ph idx="1"/>
          </p:nvPr>
        </p:nvSpPr>
        <p:spPr>
          <a:xfrm>
            <a:off x="838200" y="3619449"/>
            <a:ext cx="10515600" cy="217148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26727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0D92E-A189-A542-9882-EDAF45B7001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1461F48A-D788-5C4D-8C05-62749265CAE4}"/>
              </a:ext>
            </a:extLst>
          </p:cNvPr>
          <p:cNvSpPr>
            <a:spLocks noGrp="1"/>
          </p:cNvSpPr>
          <p:nvPr>
            <p:ph type="sldNum" sz="quarter" idx="10"/>
          </p:nvPr>
        </p:nvSpPr>
        <p:spPr/>
        <p:txBody>
          <a:bodyPr/>
          <a:lstStyle/>
          <a:p>
            <a:fld id="{7C8D7908-A7C7-CC46-9524-C00CE01F6968}" type="slidenum">
              <a:rPr lang="en-US"/>
              <a:pPr/>
              <a:t>‹N°›</a:t>
            </a:fld>
            <a:endParaRPr lang="en-US"/>
          </a:p>
        </p:txBody>
      </p:sp>
      <p:sp>
        <p:nvSpPr>
          <p:cNvPr id="5" name="Footer Placeholder 4">
            <a:extLst>
              <a:ext uri="{FF2B5EF4-FFF2-40B4-BE49-F238E27FC236}">
                <a16:creationId xmlns:a16="http://schemas.microsoft.com/office/drawing/2014/main" id="{A8156D25-4DF9-424D-A98B-5705C40FE793}"/>
              </a:ext>
            </a:extLst>
          </p:cNvPr>
          <p:cNvSpPr>
            <a:spLocks noGrp="1"/>
          </p:cNvSpPr>
          <p:nvPr>
            <p:ph type="ftr" sz="quarter" idx="12"/>
          </p:nvPr>
        </p:nvSpPr>
        <p:spPr/>
        <p:txBody>
          <a:bodyPr/>
          <a:lstStyle/>
          <a:p>
            <a:r>
              <a:rPr lang="en-US"/>
              <a:t>Forum du Numérique - IDNEUF4 - Bucarest - 18-21 juin 2019</a:t>
            </a:r>
          </a:p>
        </p:txBody>
      </p:sp>
      <p:sp>
        <p:nvSpPr>
          <p:cNvPr id="8" name="Text Placeholder 2">
            <a:extLst>
              <a:ext uri="{FF2B5EF4-FFF2-40B4-BE49-F238E27FC236}">
                <a16:creationId xmlns:a16="http://schemas.microsoft.com/office/drawing/2014/main" id="{7160EB13-DE5B-2D42-991B-913BA2C138B4}"/>
              </a:ext>
            </a:extLst>
          </p:cNvPr>
          <p:cNvSpPr>
            <a:spLocks noGrp="1"/>
          </p:cNvSpPr>
          <p:nvPr>
            <p:ph idx="1"/>
          </p:nvPr>
        </p:nvSpPr>
        <p:spPr>
          <a:xfrm>
            <a:off x="838200" y="3372329"/>
            <a:ext cx="10515600" cy="2804633"/>
          </a:xfrm>
          <a:prstGeom prst="rect">
            <a:avLst/>
          </a:prstGeom>
        </p:spPr>
        <p:txBody>
          <a:bodyPr vert="horz" lIns="91440" tIns="45720" rIns="91440" bIns="45720" rtlCol="0">
            <a:normAutofit/>
          </a:bodyPr>
          <a:lstStyle/>
          <a:p>
            <a:pPr lvl="0"/>
            <a:r>
              <a:rPr lang="en-US"/>
              <a:t>Edit Master text styles</a:t>
            </a:r>
          </a:p>
        </p:txBody>
      </p:sp>
    </p:spTree>
    <p:extLst>
      <p:ext uri="{BB962C8B-B14F-4D97-AF65-F5344CB8AC3E}">
        <p14:creationId xmlns:p14="http://schemas.microsoft.com/office/powerpoint/2010/main" val="624812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1329A-1938-C442-967B-AC36AD03666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555ED4A-23A5-2246-B53B-0368B20F1F89}"/>
              </a:ext>
            </a:extLst>
          </p:cNvPr>
          <p:cNvSpPr>
            <a:spLocks noGrp="1"/>
          </p:cNvSpPr>
          <p:nvPr>
            <p:ph type="sldNum" sz="quarter" idx="10"/>
          </p:nvPr>
        </p:nvSpPr>
        <p:spPr/>
        <p:txBody>
          <a:bodyPr/>
          <a:lstStyle/>
          <a:p>
            <a:fld id="{7C8D7908-A7C7-CC46-9524-C00CE01F6968}" type="slidenum">
              <a:rPr lang="en-US"/>
              <a:pPr/>
              <a:t>‹N°›</a:t>
            </a:fld>
            <a:endParaRPr lang="en-US"/>
          </a:p>
        </p:txBody>
      </p:sp>
      <p:sp>
        <p:nvSpPr>
          <p:cNvPr id="5" name="Footer Placeholder 4">
            <a:extLst>
              <a:ext uri="{FF2B5EF4-FFF2-40B4-BE49-F238E27FC236}">
                <a16:creationId xmlns:a16="http://schemas.microsoft.com/office/drawing/2014/main" id="{3841BC4C-5B61-C246-9E4C-6886EBA39B04}"/>
              </a:ext>
            </a:extLst>
          </p:cNvPr>
          <p:cNvSpPr>
            <a:spLocks noGrp="1"/>
          </p:cNvSpPr>
          <p:nvPr>
            <p:ph type="ftr" sz="quarter" idx="12"/>
          </p:nvPr>
        </p:nvSpPr>
        <p:spPr/>
        <p:txBody>
          <a:bodyPr/>
          <a:lstStyle/>
          <a:p>
            <a:r>
              <a:rPr lang="en-US"/>
              <a:t>Forum du Numérique - IDNEUF4 - Bucarest - 18-21 juin 2019</a:t>
            </a:r>
          </a:p>
        </p:txBody>
      </p:sp>
      <p:sp>
        <p:nvSpPr>
          <p:cNvPr id="6" name="Text Placeholder 2">
            <a:extLst>
              <a:ext uri="{FF2B5EF4-FFF2-40B4-BE49-F238E27FC236}">
                <a16:creationId xmlns:a16="http://schemas.microsoft.com/office/drawing/2014/main" id="{B5A7BC66-1501-624E-921E-E5CDE0AC7985}"/>
              </a:ext>
            </a:extLst>
          </p:cNvPr>
          <p:cNvSpPr>
            <a:spLocks noGrp="1"/>
          </p:cNvSpPr>
          <p:nvPr>
            <p:ph idx="1"/>
          </p:nvPr>
        </p:nvSpPr>
        <p:spPr>
          <a:xfrm>
            <a:off x="838200" y="3372329"/>
            <a:ext cx="10515600" cy="2804633"/>
          </a:xfrm>
          <a:prstGeom prst="rect">
            <a:avLst/>
          </a:prstGeom>
        </p:spPr>
        <p:txBody>
          <a:bodyPr vert="horz" lIns="91440" tIns="45720" rIns="91440" bIns="45720" rtlCol="0">
            <a:normAutofit/>
          </a:bodyPr>
          <a:lstStyle/>
          <a:p>
            <a:pPr lvl="0"/>
            <a:r>
              <a:rPr lang="en-US"/>
              <a:t>Edit Master text styles</a:t>
            </a:r>
          </a:p>
        </p:txBody>
      </p:sp>
    </p:spTree>
    <p:extLst>
      <p:ext uri="{BB962C8B-B14F-4D97-AF65-F5344CB8AC3E}">
        <p14:creationId xmlns:p14="http://schemas.microsoft.com/office/powerpoint/2010/main" val="3245771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8FEC7-10BD-CB49-88BF-C7C5155DE2F4}"/>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C29C6BD3-CE47-4244-9877-BFBF6FB715F7}"/>
              </a:ext>
            </a:extLst>
          </p:cNvPr>
          <p:cNvSpPr>
            <a:spLocks noGrp="1"/>
          </p:cNvSpPr>
          <p:nvPr>
            <p:ph type="sldNum" sz="quarter" idx="10"/>
          </p:nvPr>
        </p:nvSpPr>
        <p:spPr/>
        <p:txBody>
          <a:bodyPr/>
          <a:lstStyle/>
          <a:p>
            <a:fld id="{7C8D7908-A7C7-CC46-9524-C00CE01F6968}" type="slidenum">
              <a:rPr lang="en-US"/>
              <a:pPr/>
              <a:t>‹N°›</a:t>
            </a:fld>
            <a:endParaRPr lang="en-US"/>
          </a:p>
        </p:txBody>
      </p:sp>
      <p:sp>
        <p:nvSpPr>
          <p:cNvPr id="6" name="Text Placeholder 2">
            <a:extLst>
              <a:ext uri="{FF2B5EF4-FFF2-40B4-BE49-F238E27FC236}">
                <a16:creationId xmlns:a16="http://schemas.microsoft.com/office/drawing/2014/main" id="{EEED6AA2-2753-F646-A15B-685F6774CB9F}"/>
              </a:ext>
            </a:extLst>
          </p:cNvPr>
          <p:cNvSpPr>
            <a:spLocks noGrp="1"/>
          </p:cNvSpPr>
          <p:nvPr>
            <p:ph idx="1"/>
          </p:nvPr>
        </p:nvSpPr>
        <p:spPr>
          <a:xfrm>
            <a:off x="838200" y="3372329"/>
            <a:ext cx="10515600" cy="2804633"/>
          </a:xfrm>
          <a:prstGeom prst="rect">
            <a:avLst/>
          </a:prstGeom>
        </p:spPr>
        <p:txBody>
          <a:bodyPr vert="horz" lIns="91440" tIns="45720" rIns="91440" bIns="45720" rtlCol="0">
            <a:normAutofit/>
          </a:bodyPr>
          <a:lstStyle/>
          <a:p>
            <a:pPr lvl="0"/>
            <a:r>
              <a:rPr lang="en-US"/>
              <a:t>Edit Master text styles</a:t>
            </a:r>
          </a:p>
        </p:txBody>
      </p:sp>
    </p:spTree>
    <p:extLst>
      <p:ext uri="{BB962C8B-B14F-4D97-AF65-F5344CB8AC3E}">
        <p14:creationId xmlns:p14="http://schemas.microsoft.com/office/powerpoint/2010/main" val="2382508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CE41D-64F5-DD40-972D-0D9E6AB18D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D9A6F8-ECEE-B14F-92D2-82F8B52AE4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E18E6677-ECC1-1A45-B72F-D80475034F46}"/>
              </a:ext>
            </a:extLst>
          </p:cNvPr>
          <p:cNvSpPr>
            <a:spLocks noGrp="1"/>
          </p:cNvSpPr>
          <p:nvPr>
            <p:ph type="sldNum" sz="quarter" idx="12"/>
          </p:nvPr>
        </p:nvSpPr>
        <p:spPr/>
        <p:txBody>
          <a:bodyPr/>
          <a:lstStyle/>
          <a:p>
            <a:fld id="{7C8D7908-A7C7-CC46-9524-C00CE01F6968}" type="slidenum">
              <a:t>‹N°›</a:t>
            </a:fld>
            <a:endParaRPr lang="en-US"/>
          </a:p>
        </p:txBody>
      </p:sp>
    </p:spTree>
    <p:extLst>
      <p:ext uri="{BB962C8B-B14F-4D97-AF65-F5344CB8AC3E}">
        <p14:creationId xmlns:p14="http://schemas.microsoft.com/office/powerpoint/2010/main" val="4247259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B495-F78E-064A-BC7D-3C8B1F6EAB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9493B8-89FB-DE4D-A18D-D908B6B8BD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4EDE973-63A1-A446-B84F-9D60C902E1C8}"/>
              </a:ext>
            </a:extLst>
          </p:cNvPr>
          <p:cNvSpPr>
            <a:spLocks noGrp="1"/>
          </p:cNvSpPr>
          <p:nvPr>
            <p:ph type="sldNum" sz="quarter" idx="12"/>
          </p:nvPr>
        </p:nvSpPr>
        <p:spPr/>
        <p:txBody>
          <a:bodyPr/>
          <a:lstStyle/>
          <a:p>
            <a:fld id="{7C8D7908-A7C7-CC46-9524-C00CE01F6968}" type="slidenum">
              <a:t>‹N°›</a:t>
            </a:fld>
            <a:endParaRPr lang="en-US"/>
          </a:p>
        </p:txBody>
      </p:sp>
    </p:spTree>
    <p:extLst>
      <p:ext uri="{BB962C8B-B14F-4D97-AF65-F5344CB8AC3E}">
        <p14:creationId xmlns:p14="http://schemas.microsoft.com/office/powerpoint/2010/main" val="172959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1A987-D21A-7947-9E6B-F8A3F0831A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CCE5D4-9039-2B4A-ACAC-661F5F5299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44210F60-A371-BE4E-B7D6-8B67D166C0F7}"/>
              </a:ext>
            </a:extLst>
          </p:cNvPr>
          <p:cNvSpPr>
            <a:spLocks noGrp="1"/>
          </p:cNvSpPr>
          <p:nvPr>
            <p:ph type="sldNum" sz="quarter" idx="12"/>
          </p:nvPr>
        </p:nvSpPr>
        <p:spPr/>
        <p:txBody>
          <a:bodyPr/>
          <a:lstStyle/>
          <a:p>
            <a:fld id="{7C8D7908-A7C7-CC46-9524-C00CE01F6968}" type="slidenum">
              <a:t>‹N°›</a:t>
            </a:fld>
            <a:endParaRPr lang="en-US"/>
          </a:p>
        </p:txBody>
      </p:sp>
    </p:spTree>
    <p:extLst>
      <p:ext uri="{BB962C8B-B14F-4D97-AF65-F5344CB8AC3E}">
        <p14:creationId xmlns:p14="http://schemas.microsoft.com/office/powerpoint/2010/main" val="387095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34914-76C0-5543-B1D3-9337799464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2D0CC8-8B3B-D747-A07E-E06F6A59F4D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BD9D1B-60CC-2744-B249-DB9087E9BB0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F5240D90-184A-E54C-9A82-115505CFDA2B}"/>
              </a:ext>
            </a:extLst>
          </p:cNvPr>
          <p:cNvSpPr>
            <a:spLocks noGrp="1"/>
          </p:cNvSpPr>
          <p:nvPr>
            <p:ph type="sldNum" sz="quarter" idx="12"/>
          </p:nvPr>
        </p:nvSpPr>
        <p:spPr/>
        <p:txBody>
          <a:bodyPr/>
          <a:lstStyle/>
          <a:p>
            <a:fld id="{7C8D7908-A7C7-CC46-9524-C00CE01F6968}" type="slidenum">
              <a:t>‹N°›</a:t>
            </a:fld>
            <a:endParaRPr lang="en-US"/>
          </a:p>
        </p:txBody>
      </p:sp>
    </p:spTree>
    <p:extLst>
      <p:ext uri="{BB962C8B-B14F-4D97-AF65-F5344CB8AC3E}">
        <p14:creationId xmlns:p14="http://schemas.microsoft.com/office/powerpoint/2010/main" val="2549796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84582-296D-CE4A-BCB3-3E656966CD44}"/>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30CAEAD6-BBF0-BE47-B22D-CCD9533E731C}"/>
              </a:ext>
            </a:extLst>
          </p:cNvPr>
          <p:cNvSpPr>
            <a:spLocks noGrp="1"/>
          </p:cNvSpPr>
          <p:nvPr>
            <p:ph type="sldNum" sz="quarter" idx="12"/>
          </p:nvPr>
        </p:nvSpPr>
        <p:spPr/>
        <p:txBody>
          <a:bodyPr/>
          <a:lstStyle/>
          <a:p>
            <a:fld id="{7C8D7908-A7C7-CC46-9524-C00CE01F6968}" type="slidenum">
              <a:t>‹N°›</a:t>
            </a:fld>
            <a:endParaRPr lang="en-US"/>
          </a:p>
        </p:txBody>
      </p:sp>
    </p:spTree>
    <p:extLst>
      <p:ext uri="{BB962C8B-B14F-4D97-AF65-F5344CB8AC3E}">
        <p14:creationId xmlns:p14="http://schemas.microsoft.com/office/powerpoint/2010/main" val="881135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8FEC7-10BD-CB49-88BF-C7C5155DE2F4}"/>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C29C6BD3-CE47-4244-9877-BFBF6FB715F7}"/>
              </a:ext>
            </a:extLst>
          </p:cNvPr>
          <p:cNvSpPr>
            <a:spLocks noGrp="1"/>
          </p:cNvSpPr>
          <p:nvPr>
            <p:ph type="sldNum" sz="quarter" idx="10"/>
          </p:nvPr>
        </p:nvSpPr>
        <p:spPr/>
        <p:txBody>
          <a:bodyPr/>
          <a:lstStyle/>
          <a:p>
            <a:fld id="{7C8D7908-A7C7-CC46-9524-C00CE01F6968}" type="slidenum">
              <a:rPr lang="en-US"/>
              <a:pPr/>
              <a:t>‹N°›</a:t>
            </a:fld>
            <a:endParaRPr lang="en-US"/>
          </a:p>
        </p:txBody>
      </p:sp>
      <p:sp>
        <p:nvSpPr>
          <p:cNvPr id="6" name="Text Placeholder 2">
            <a:extLst>
              <a:ext uri="{FF2B5EF4-FFF2-40B4-BE49-F238E27FC236}">
                <a16:creationId xmlns:a16="http://schemas.microsoft.com/office/drawing/2014/main" id="{EEED6AA2-2753-F646-A15B-685F6774CB9F}"/>
              </a:ext>
            </a:extLst>
          </p:cNvPr>
          <p:cNvSpPr>
            <a:spLocks noGrp="1"/>
          </p:cNvSpPr>
          <p:nvPr>
            <p:ph idx="1"/>
          </p:nvPr>
        </p:nvSpPr>
        <p:spPr>
          <a:xfrm>
            <a:off x="838200" y="3372329"/>
            <a:ext cx="10515600" cy="2804633"/>
          </a:xfrm>
          <a:prstGeom prst="rect">
            <a:avLst/>
          </a:prstGeom>
        </p:spPr>
        <p:txBody>
          <a:bodyPr vert="horz" lIns="91440" tIns="45720" rIns="91440" bIns="45720" rtlCol="0">
            <a:normAutofit/>
          </a:bodyPr>
          <a:lstStyle/>
          <a:p>
            <a:pPr lvl="0"/>
            <a:r>
              <a:rPr lang="en-US"/>
              <a:t>Edit Master text styles</a:t>
            </a:r>
          </a:p>
        </p:txBody>
      </p:sp>
    </p:spTree>
    <p:extLst>
      <p:ext uri="{BB962C8B-B14F-4D97-AF65-F5344CB8AC3E}">
        <p14:creationId xmlns:p14="http://schemas.microsoft.com/office/powerpoint/2010/main" val="536418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47E13A-CE97-F64A-BF69-47EAE6B95BFD}"/>
              </a:ext>
            </a:extLst>
          </p:cNvPr>
          <p:cNvSpPr/>
          <p:nvPr userDrawn="1"/>
        </p:nvSpPr>
        <p:spPr>
          <a:xfrm>
            <a:off x="0" y="10642"/>
            <a:ext cx="12192000" cy="1062681"/>
          </a:xfrm>
          <a:prstGeom prst="rect">
            <a:avLst/>
          </a:prstGeom>
          <a:solidFill>
            <a:srgbClr val="054C8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B208E380-6F86-1643-B0C0-7064455F7578}"/>
              </a:ext>
            </a:extLst>
          </p:cNvPr>
          <p:cNvSpPr txBox="1"/>
          <p:nvPr userDrawn="1"/>
        </p:nvSpPr>
        <p:spPr>
          <a:xfrm>
            <a:off x="1178011" y="80317"/>
            <a:ext cx="9835978" cy="923330"/>
          </a:xfrm>
          <a:prstGeom prst="rect">
            <a:avLst/>
          </a:prstGeom>
          <a:noFill/>
        </p:spPr>
        <p:txBody>
          <a:bodyPr wrap="square" rtlCol="0">
            <a:spAutoFit/>
          </a:bodyPr>
          <a:lstStyle/>
          <a:p>
            <a:pPr algn="ctr"/>
            <a:r>
              <a:rPr lang="fr-FR" sz="5400" b="1">
                <a:solidFill>
                  <a:schemeClr val="bg1"/>
                </a:solidFill>
                <a:latin typeface=""/>
              </a:rPr>
              <a:t>Merci à nos commanditaires</a:t>
            </a:r>
          </a:p>
        </p:txBody>
      </p:sp>
    </p:spTree>
    <p:extLst>
      <p:ext uri="{BB962C8B-B14F-4D97-AF65-F5344CB8AC3E}">
        <p14:creationId xmlns:p14="http://schemas.microsoft.com/office/powerpoint/2010/main" val="2783825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47E13A-CE97-F64A-BF69-47EAE6B95BFD}"/>
              </a:ext>
            </a:extLst>
          </p:cNvPr>
          <p:cNvSpPr/>
          <p:nvPr userDrawn="1"/>
        </p:nvSpPr>
        <p:spPr>
          <a:xfrm>
            <a:off x="0" y="5795320"/>
            <a:ext cx="12192000" cy="1062681"/>
          </a:xfrm>
          <a:prstGeom prst="rect">
            <a:avLst/>
          </a:prstGeom>
          <a:solidFill>
            <a:srgbClr val="5AB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B208E380-6F86-1643-B0C0-7064455F7578}"/>
              </a:ext>
            </a:extLst>
          </p:cNvPr>
          <p:cNvSpPr txBox="1"/>
          <p:nvPr userDrawn="1"/>
        </p:nvSpPr>
        <p:spPr>
          <a:xfrm>
            <a:off x="0" y="6003495"/>
            <a:ext cx="12191999" cy="646331"/>
          </a:xfrm>
          <a:prstGeom prst="rect">
            <a:avLst/>
          </a:prstGeom>
          <a:noFill/>
        </p:spPr>
        <p:txBody>
          <a:bodyPr wrap="square" rtlCol="0">
            <a:spAutoFit/>
          </a:bodyPr>
          <a:lstStyle/>
          <a:p>
            <a:pPr algn="ctr"/>
            <a:r>
              <a:rPr lang="fr-FR" sz="3600" b="1">
                <a:solidFill>
                  <a:schemeClr val="bg1"/>
                </a:solidFill>
                <a:latin typeface=""/>
              </a:rPr>
              <a:t>Merci à tous nos partenaires et commanditaires</a:t>
            </a:r>
          </a:p>
        </p:txBody>
      </p:sp>
    </p:spTree>
    <p:extLst>
      <p:ext uri="{BB962C8B-B14F-4D97-AF65-F5344CB8AC3E}">
        <p14:creationId xmlns:p14="http://schemas.microsoft.com/office/powerpoint/2010/main" val="3490970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2775D6-025F-4EBC-94D7-6ECC427ECDE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0BE12790-4C65-42A2-AB16-378D9B4CF0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C45D0F4E-43A0-4B40-941F-0B78A8AE97B5}"/>
              </a:ext>
            </a:extLst>
          </p:cNvPr>
          <p:cNvSpPr>
            <a:spLocks noGrp="1"/>
          </p:cNvSpPr>
          <p:nvPr>
            <p:ph type="dt" sz="half" idx="10"/>
          </p:nvPr>
        </p:nvSpPr>
        <p:spPr/>
        <p:txBody>
          <a:bodyPr/>
          <a:lstStyle/>
          <a:p>
            <a:fld id="{93B4F896-915C-43BE-9742-8C03BD7BD14E}" type="datetimeFigureOut">
              <a:rPr lang="fr-CA" smtClean="0"/>
              <a:t>2023-11-28</a:t>
            </a:fld>
            <a:endParaRPr lang="fr-CA"/>
          </a:p>
        </p:txBody>
      </p:sp>
      <p:sp>
        <p:nvSpPr>
          <p:cNvPr id="5" name="Espace réservé du pied de page 4">
            <a:extLst>
              <a:ext uri="{FF2B5EF4-FFF2-40B4-BE49-F238E27FC236}">
                <a16:creationId xmlns:a16="http://schemas.microsoft.com/office/drawing/2014/main" id="{70C23F58-5CE1-48E9-BFEF-2F21F99985D5}"/>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142E498A-E0CB-4AA7-90C2-E50EABEC352D}"/>
              </a:ext>
            </a:extLst>
          </p:cNvPr>
          <p:cNvSpPr>
            <a:spLocks noGrp="1"/>
          </p:cNvSpPr>
          <p:nvPr>
            <p:ph type="sldNum" sz="quarter" idx="12"/>
          </p:nvPr>
        </p:nvSpPr>
        <p:spPr/>
        <p:txBody>
          <a:bodyPr/>
          <a:lstStyle/>
          <a:p>
            <a:fld id="{64E50BEE-695B-4357-93F7-3464D745CE38}" type="slidenum">
              <a:rPr lang="fr-CA" smtClean="0"/>
              <a:t>‹N°›</a:t>
            </a:fld>
            <a:endParaRPr lang="fr-CA"/>
          </a:p>
        </p:txBody>
      </p:sp>
    </p:spTree>
    <p:extLst>
      <p:ext uri="{BB962C8B-B14F-4D97-AF65-F5344CB8AC3E}">
        <p14:creationId xmlns:p14="http://schemas.microsoft.com/office/powerpoint/2010/main" val="2863592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9D064A-FDEB-449A-91A0-EEB3FC022074}"/>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BB33A3F4-455F-4753-A989-A33B17626A2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FAA68D6F-A23F-4264-8451-A41A0A0EC8CB}"/>
              </a:ext>
            </a:extLst>
          </p:cNvPr>
          <p:cNvSpPr>
            <a:spLocks noGrp="1"/>
          </p:cNvSpPr>
          <p:nvPr>
            <p:ph type="dt" sz="half" idx="10"/>
          </p:nvPr>
        </p:nvSpPr>
        <p:spPr/>
        <p:txBody>
          <a:bodyPr/>
          <a:lstStyle/>
          <a:p>
            <a:fld id="{93B4F896-915C-43BE-9742-8C03BD7BD14E}" type="datetimeFigureOut">
              <a:rPr lang="fr-CA" smtClean="0"/>
              <a:t>2023-11-28</a:t>
            </a:fld>
            <a:endParaRPr lang="fr-CA"/>
          </a:p>
        </p:txBody>
      </p:sp>
      <p:sp>
        <p:nvSpPr>
          <p:cNvPr id="5" name="Espace réservé du pied de page 4">
            <a:extLst>
              <a:ext uri="{FF2B5EF4-FFF2-40B4-BE49-F238E27FC236}">
                <a16:creationId xmlns:a16="http://schemas.microsoft.com/office/drawing/2014/main" id="{91C6A82E-FAEB-46ED-B712-BA059AB92065}"/>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D398FF74-8434-45B8-A215-F0301F95BF47}"/>
              </a:ext>
            </a:extLst>
          </p:cNvPr>
          <p:cNvSpPr>
            <a:spLocks noGrp="1"/>
          </p:cNvSpPr>
          <p:nvPr>
            <p:ph type="sldNum" sz="quarter" idx="12"/>
          </p:nvPr>
        </p:nvSpPr>
        <p:spPr/>
        <p:txBody>
          <a:bodyPr/>
          <a:lstStyle/>
          <a:p>
            <a:fld id="{64E50BEE-695B-4357-93F7-3464D745CE38}" type="slidenum">
              <a:rPr lang="fr-CA" smtClean="0"/>
              <a:t>‹N°›</a:t>
            </a:fld>
            <a:endParaRPr lang="fr-CA"/>
          </a:p>
        </p:txBody>
      </p:sp>
    </p:spTree>
    <p:extLst>
      <p:ext uri="{BB962C8B-B14F-4D97-AF65-F5344CB8AC3E}">
        <p14:creationId xmlns:p14="http://schemas.microsoft.com/office/powerpoint/2010/main" val="2231815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8874C3-A4B8-40D7-BA4A-8473849EC53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15DD8841-9F29-4A18-8913-59D35F3BE0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E5674A7-E554-483E-8BDE-F472B3D22104}"/>
              </a:ext>
            </a:extLst>
          </p:cNvPr>
          <p:cNvSpPr>
            <a:spLocks noGrp="1"/>
          </p:cNvSpPr>
          <p:nvPr>
            <p:ph type="dt" sz="half" idx="10"/>
          </p:nvPr>
        </p:nvSpPr>
        <p:spPr/>
        <p:txBody>
          <a:bodyPr/>
          <a:lstStyle/>
          <a:p>
            <a:fld id="{93B4F896-915C-43BE-9742-8C03BD7BD14E}" type="datetimeFigureOut">
              <a:rPr lang="fr-CA" smtClean="0"/>
              <a:t>2023-11-28</a:t>
            </a:fld>
            <a:endParaRPr lang="fr-CA"/>
          </a:p>
        </p:txBody>
      </p:sp>
      <p:sp>
        <p:nvSpPr>
          <p:cNvPr id="5" name="Espace réservé du pied de page 4">
            <a:extLst>
              <a:ext uri="{FF2B5EF4-FFF2-40B4-BE49-F238E27FC236}">
                <a16:creationId xmlns:a16="http://schemas.microsoft.com/office/drawing/2014/main" id="{4036334B-1193-4CBC-B310-D776AE0D4B7E}"/>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DC05CD69-D5A1-4A2E-A7F5-2B6BCC98970F}"/>
              </a:ext>
            </a:extLst>
          </p:cNvPr>
          <p:cNvSpPr>
            <a:spLocks noGrp="1"/>
          </p:cNvSpPr>
          <p:nvPr>
            <p:ph type="sldNum" sz="quarter" idx="12"/>
          </p:nvPr>
        </p:nvSpPr>
        <p:spPr/>
        <p:txBody>
          <a:bodyPr/>
          <a:lstStyle/>
          <a:p>
            <a:fld id="{64E50BEE-695B-4357-93F7-3464D745CE38}" type="slidenum">
              <a:rPr lang="fr-CA" smtClean="0"/>
              <a:t>‹N°›</a:t>
            </a:fld>
            <a:endParaRPr lang="fr-CA"/>
          </a:p>
        </p:txBody>
      </p:sp>
    </p:spTree>
    <p:extLst>
      <p:ext uri="{BB962C8B-B14F-4D97-AF65-F5344CB8AC3E}">
        <p14:creationId xmlns:p14="http://schemas.microsoft.com/office/powerpoint/2010/main" val="35679533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63ACDE-C853-4415-8C64-6B8FC94BAA76}"/>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3C07553F-830D-40C1-8CF2-BCC74395657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D4D98BAD-5E33-40AC-9BED-890882D4E3E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E9E178F3-84F4-479B-AA7B-5D5865525409}"/>
              </a:ext>
            </a:extLst>
          </p:cNvPr>
          <p:cNvSpPr>
            <a:spLocks noGrp="1"/>
          </p:cNvSpPr>
          <p:nvPr>
            <p:ph type="dt" sz="half" idx="10"/>
          </p:nvPr>
        </p:nvSpPr>
        <p:spPr/>
        <p:txBody>
          <a:bodyPr/>
          <a:lstStyle/>
          <a:p>
            <a:fld id="{93B4F896-915C-43BE-9742-8C03BD7BD14E}" type="datetimeFigureOut">
              <a:rPr lang="fr-CA" smtClean="0"/>
              <a:t>2023-11-28</a:t>
            </a:fld>
            <a:endParaRPr lang="fr-CA"/>
          </a:p>
        </p:txBody>
      </p:sp>
      <p:sp>
        <p:nvSpPr>
          <p:cNvPr id="6" name="Espace réservé du pied de page 5">
            <a:extLst>
              <a:ext uri="{FF2B5EF4-FFF2-40B4-BE49-F238E27FC236}">
                <a16:creationId xmlns:a16="http://schemas.microsoft.com/office/drawing/2014/main" id="{F774E9B3-5516-4B37-83A8-52B941471F5C}"/>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931FEF90-FBD4-4B5A-AA4E-A6907F5FEF5D}"/>
              </a:ext>
            </a:extLst>
          </p:cNvPr>
          <p:cNvSpPr>
            <a:spLocks noGrp="1"/>
          </p:cNvSpPr>
          <p:nvPr>
            <p:ph type="sldNum" sz="quarter" idx="12"/>
          </p:nvPr>
        </p:nvSpPr>
        <p:spPr/>
        <p:txBody>
          <a:bodyPr/>
          <a:lstStyle/>
          <a:p>
            <a:fld id="{64E50BEE-695B-4357-93F7-3464D745CE38}" type="slidenum">
              <a:rPr lang="fr-CA" smtClean="0"/>
              <a:t>‹N°›</a:t>
            </a:fld>
            <a:endParaRPr lang="fr-CA"/>
          </a:p>
        </p:txBody>
      </p:sp>
    </p:spTree>
    <p:extLst>
      <p:ext uri="{BB962C8B-B14F-4D97-AF65-F5344CB8AC3E}">
        <p14:creationId xmlns:p14="http://schemas.microsoft.com/office/powerpoint/2010/main" val="36088226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18A0D8-CB96-4EFA-B23A-02B9621EE7F7}"/>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1F1FB61E-B899-4B21-8C7C-772B136EFD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6AE0D35-E29A-4E47-90DA-DE244C9C49F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D6BF978C-28C6-4FC9-9F3B-8977EAE48A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3F678E6-FCBB-4470-A4AF-EA1DB273B1A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B8E5E6ED-2EF2-40E9-A98B-4F387DA03055}"/>
              </a:ext>
            </a:extLst>
          </p:cNvPr>
          <p:cNvSpPr>
            <a:spLocks noGrp="1"/>
          </p:cNvSpPr>
          <p:nvPr>
            <p:ph type="dt" sz="half" idx="10"/>
          </p:nvPr>
        </p:nvSpPr>
        <p:spPr/>
        <p:txBody>
          <a:bodyPr/>
          <a:lstStyle/>
          <a:p>
            <a:fld id="{93B4F896-915C-43BE-9742-8C03BD7BD14E}" type="datetimeFigureOut">
              <a:rPr lang="fr-CA" smtClean="0"/>
              <a:t>2023-11-28</a:t>
            </a:fld>
            <a:endParaRPr lang="fr-CA"/>
          </a:p>
        </p:txBody>
      </p:sp>
      <p:sp>
        <p:nvSpPr>
          <p:cNvPr id="8" name="Espace réservé du pied de page 7">
            <a:extLst>
              <a:ext uri="{FF2B5EF4-FFF2-40B4-BE49-F238E27FC236}">
                <a16:creationId xmlns:a16="http://schemas.microsoft.com/office/drawing/2014/main" id="{53CB511C-7368-41F7-AF18-2785B5E406CE}"/>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4A46512D-FF0B-40F6-B19D-71429C8605BD}"/>
              </a:ext>
            </a:extLst>
          </p:cNvPr>
          <p:cNvSpPr>
            <a:spLocks noGrp="1"/>
          </p:cNvSpPr>
          <p:nvPr>
            <p:ph type="sldNum" sz="quarter" idx="12"/>
          </p:nvPr>
        </p:nvSpPr>
        <p:spPr/>
        <p:txBody>
          <a:bodyPr/>
          <a:lstStyle/>
          <a:p>
            <a:fld id="{64E50BEE-695B-4357-93F7-3464D745CE38}" type="slidenum">
              <a:rPr lang="fr-CA" smtClean="0"/>
              <a:t>‹N°›</a:t>
            </a:fld>
            <a:endParaRPr lang="fr-CA"/>
          </a:p>
        </p:txBody>
      </p:sp>
    </p:spTree>
    <p:extLst>
      <p:ext uri="{BB962C8B-B14F-4D97-AF65-F5344CB8AC3E}">
        <p14:creationId xmlns:p14="http://schemas.microsoft.com/office/powerpoint/2010/main" val="15914082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97A376-719C-4066-86F5-BEDEA52760F7}"/>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C153A832-7BE7-4A7A-8CFF-C5D35FC2EC7C}"/>
              </a:ext>
            </a:extLst>
          </p:cNvPr>
          <p:cNvSpPr>
            <a:spLocks noGrp="1"/>
          </p:cNvSpPr>
          <p:nvPr>
            <p:ph type="dt" sz="half" idx="10"/>
          </p:nvPr>
        </p:nvSpPr>
        <p:spPr/>
        <p:txBody>
          <a:bodyPr/>
          <a:lstStyle/>
          <a:p>
            <a:fld id="{93B4F896-915C-43BE-9742-8C03BD7BD14E}" type="datetimeFigureOut">
              <a:rPr lang="fr-CA" smtClean="0"/>
              <a:t>2023-11-28</a:t>
            </a:fld>
            <a:endParaRPr lang="fr-CA"/>
          </a:p>
        </p:txBody>
      </p:sp>
      <p:sp>
        <p:nvSpPr>
          <p:cNvPr id="4" name="Espace réservé du pied de page 3">
            <a:extLst>
              <a:ext uri="{FF2B5EF4-FFF2-40B4-BE49-F238E27FC236}">
                <a16:creationId xmlns:a16="http://schemas.microsoft.com/office/drawing/2014/main" id="{AA5FF98E-513F-4061-851E-83F3715769D2}"/>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7F0D265A-1BE3-4190-9D22-4044F6E0D3A7}"/>
              </a:ext>
            </a:extLst>
          </p:cNvPr>
          <p:cNvSpPr>
            <a:spLocks noGrp="1"/>
          </p:cNvSpPr>
          <p:nvPr>
            <p:ph type="sldNum" sz="quarter" idx="12"/>
          </p:nvPr>
        </p:nvSpPr>
        <p:spPr/>
        <p:txBody>
          <a:bodyPr/>
          <a:lstStyle/>
          <a:p>
            <a:fld id="{64E50BEE-695B-4357-93F7-3464D745CE38}" type="slidenum">
              <a:rPr lang="fr-CA" smtClean="0"/>
              <a:t>‹N°›</a:t>
            </a:fld>
            <a:endParaRPr lang="fr-CA"/>
          </a:p>
        </p:txBody>
      </p:sp>
    </p:spTree>
    <p:extLst>
      <p:ext uri="{BB962C8B-B14F-4D97-AF65-F5344CB8AC3E}">
        <p14:creationId xmlns:p14="http://schemas.microsoft.com/office/powerpoint/2010/main" val="8845185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6E6FBF1-4DEC-46DF-93AF-871232B28A12}"/>
              </a:ext>
            </a:extLst>
          </p:cNvPr>
          <p:cNvSpPr>
            <a:spLocks noGrp="1"/>
          </p:cNvSpPr>
          <p:nvPr>
            <p:ph type="dt" sz="half" idx="10"/>
          </p:nvPr>
        </p:nvSpPr>
        <p:spPr/>
        <p:txBody>
          <a:bodyPr/>
          <a:lstStyle/>
          <a:p>
            <a:fld id="{93B4F896-915C-43BE-9742-8C03BD7BD14E}" type="datetimeFigureOut">
              <a:rPr lang="fr-CA" smtClean="0"/>
              <a:t>2023-11-28</a:t>
            </a:fld>
            <a:endParaRPr lang="fr-CA"/>
          </a:p>
        </p:txBody>
      </p:sp>
      <p:sp>
        <p:nvSpPr>
          <p:cNvPr id="3" name="Espace réservé du pied de page 2">
            <a:extLst>
              <a:ext uri="{FF2B5EF4-FFF2-40B4-BE49-F238E27FC236}">
                <a16:creationId xmlns:a16="http://schemas.microsoft.com/office/drawing/2014/main" id="{9B18146D-56FC-4E2E-BC8E-4B8AD2694046}"/>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ED838FA9-0CC1-4544-A169-AFDD69767535}"/>
              </a:ext>
            </a:extLst>
          </p:cNvPr>
          <p:cNvSpPr>
            <a:spLocks noGrp="1"/>
          </p:cNvSpPr>
          <p:nvPr>
            <p:ph type="sldNum" sz="quarter" idx="12"/>
          </p:nvPr>
        </p:nvSpPr>
        <p:spPr/>
        <p:txBody>
          <a:bodyPr/>
          <a:lstStyle/>
          <a:p>
            <a:fld id="{64E50BEE-695B-4357-93F7-3464D745CE38}" type="slidenum">
              <a:rPr lang="fr-CA" smtClean="0"/>
              <a:t>‹N°›</a:t>
            </a:fld>
            <a:endParaRPr lang="fr-CA"/>
          </a:p>
        </p:txBody>
      </p:sp>
    </p:spTree>
    <p:extLst>
      <p:ext uri="{BB962C8B-B14F-4D97-AF65-F5344CB8AC3E}">
        <p14:creationId xmlns:p14="http://schemas.microsoft.com/office/powerpoint/2010/main" val="16706171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BE6AF6-9F8E-453B-8BDB-228FF7F133F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E74D66C1-5D2C-4DFF-A6D1-0A040589C6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9A6B8311-8920-441C-881B-F5B5184FD7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EBD4537-D09E-4941-9557-10EDF673AEA5}"/>
              </a:ext>
            </a:extLst>
          </p:cNvPr>
          <p:cNvSpPr>
            <a:spLocks noGrp="1"/>
          </p:cNvSpPr>
          <p:nvPr>
            <p:ph type="dt" sz="half" idx="10"/>
          </p:nvPr>
        </p:nvSpPr>
        <p:spPr/>
        <p:txBody>
          <a:bodyPr/>
          <a:lstStyle/>
          <a:p>
            <a:fld id="{93B4F896-915C-43BE-9742-8C03BD7BD14E}" type="datetimeFigureOut">
              <a:rPr lang="fr-CA" smtClean="0"/>
              <a:t>2023-11-28</a:t>
            </a:fld>
            <a:endParaRPr lang="fr-CA"/>
          </a:p>
        </p:txBody>
      </p:sp>
      <p:sp>
        <p:nvSpPr>
          <p:cNvPr id="6" name="Espace réservé du pied de page 5">
            <a:extLst>
              <a:ext uri="{FF2B5EF4-FFF2-40B4-BE49-F238E27FC236}">
                <a16:creationId xmlns:a16="http://schemas.microsoft.com/office/drawing/2014/main" id="{B94C78FD-898A-4F54-A1C7-CC8B5728FCC5}"/>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65C32900-E972-4FFA-9ADA-9C2959E3BB48}"/>
              </a:ext>
            </a:extLst>
          </p:cNvPr>
          <p:cNvSpPr>
            <a:spLocks noGrp="1"/>
          </p:cNvSpPr>
          <p:nvPr>
            <p:ph type="sldNum" sz="quarter" idx="12"/>
          </p:nvPr>
        </p:nvSpPr>
        <p:spPr/>
        <p:txBody>
          <a:bodyPr/>
          <a:lstStyle/>
          <a:p>
            <a:fld id="{64E50BEE-695B-4357-93F7-3464D745CE38}" type="slidenum">
              <a:rPr lang="fr-CA" smtClean="0"/>
              <a:t>‹N°›</a:t>
            </a:fld>
            <a:endParaRPr lang="fr-CA"/>
          </a:p>
        </p:txBody>
      </p:sp>
    </p:spTree>
    <p:extLst>
      <p:ext uri="{BB962C8B-B14F-4D97-AF65-F5344CB8AC3E}">
        <p14:creationId xmlns:p14="http://schemas.microsoft.com/office/powerpoint/2010/main" val="3466199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A6851E-6673-4A59-A9B4-3AA24AF3A56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BD26F437-338D-4D83-B289-C2A27C91FD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E87CE2A3-013C-4EAD-9BBD-0B956FE9CA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4DB2586-AA15-46E5-9980-E1EA422B28E1}"/>
              </a:ext>
            </a:extLst>
          </p:cNvPr>
          <p:cNvSpPr>
            <a:spLocks noGrp="1"/>
          </p:cNvSpPr>
          <p:nvPr>
            <p:ph type="dt" sz="half" idx="10"/>
          </p:nvPr>
        </p:nvSpPr>
        <p:spPr/>
        <p:txBody>
          <a:bodyPr/>
          <a:lstStyle/>
          <a:p>
            <a:fld id="{93B4F896-915C-43BE-9742-8C03BD7BD14E}" type="datetimeFigureOut">
              <a:rPr lang="fr-CA" smtClean="0"/>
              <a:t>2023-11-28</a:t>
            </a:fld>
            <a:endParaRPr lang="fr-CA"/>
          </a:p>
        </p:txBody>
      </p:sp>
      <p:sp>
        <p:nvSpPr>
          <p:cNvPr id="6" name="Espace réservé du pied de page 5">
            <a:extLst>
              <a:ext uri="{FF2B5EF4-FFF2-40B4-BE49-F238E27FC236}">
                <a16:creationId xmlns:a16="http://schemas.microsoft.com/office/drawing/2014/main" id="{F8F06244-24AE-4922-9312-2F873102C4CC}"/>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43CCE1C1-671D-4888-B725-D00DFD9E3524}"/>
              </a:ext>
            </a:extLst>
          </p:cNvPr>
          <p:cNvSpPr>
            <a:spLocks noGrp="1"/>
          </p:cNvSpPr>
          <p:nvPr>
            <p:ph type="sldNum" sz="quarter" idx="12"/>
          </p:nvPr>
        </p:nvSpPr>
        <p:spPr/>
        <p:txBody>
          <a:bodyPr/>
          <a:lstStyle/>
          <a:p>
            <a:fld id="{64E50BEE-695B-4357-93F7-3464D745CE38}" type="slidenum">
              <a:rPr lang="fr-CA" smtClean="0"/>
              <a:t>‹N°›</a:t>
            </a:fld>
            <a:endParaRPr lang="fr-CA"/>
          </a:p>
        </p:txBody>
      </p:sp>
    </p:spTree>
    <p:extLst>
      <p:ext uri="{BB962C8B-B14F-4D97-AF65-F5344CB8AC3E}">
        <p14:creationId xmlns:p14="http://schemas.microsoft.com/office/powerpoint/2010/main" val="1252527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ACEEA5-C4FC-4F1E-A9B4-8E8D93733320}"/>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7772C3F8-88AC-4B5B-9DB3-DE88CD2C109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CF3FA19B-DE09-4759-AE26-1BAC498E9730}"/>
              </a:ext>
            </a:extLst>
          </p:cNvPr>
          <p:cNvSpPr>
            <a:spLocks noGrp="1"/>
          </p:cNvSpPr>
          <p:nvPr>
            <p:ph type="dt" sz="half" idx="10"/>
          </p:nvPr>
        </p:nvSpPr>
        <p:spPr/>
        <p:txBody>
          <a:bodyPr/>
          <a:lstStyle/>
          <a:p>
            <a:fld id="{93B4F896-915C-43BE-9742-8C03BD7BD14E}" type="datetimeFigureOut">
              <a:rPr lang="fr-CA" smtClean="0"/>
              <a:t>2023-11-28</a:t>
            </a:fld>
            <a:endParaRPr lang="fr-CA"/>
          </a:p>
        </p:txBody>
      </p:sp>
      <p:sp>
        <p:nvSpPr>
          <p:cNvPr id="5" name="Espace réservé du pied de page 4">
            <a:extLst>
              <a:ext uri="{FF2B5EF4-FFF2-40B4-BE49-F238E27FC236}">
                <a16:creationId xmlns:a16="http://schemas.microsoft.com/office/drawing/2014/main" id="{6F222FD1-B5AD-47B0-AD72-5E11D87F37D4}"/>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69A6147C-83C8-46C7-A318-6E632AAF65FE}"/>
              </a:ext>
            </a:extLst>
          </p:cNvPr>
          <p:cNvSpPr>
            <a:spLocks noGrp="1"/>
          </p:cNvSpPr>
          <p:nvPr>
            <p:ph type="sldNum" sz="quarter" idx="12"/>
          </p:nvPr>
        </p:nvSpPr>
        <p:spPr/>
        <p:txBody>
          <a:bodyPr/>
          <a:lstStyle/>
          <a:p>
            <a:fld id="{64E50BEE-695B-4357-93F7-3464D745CE38}" type="slidenum">
              <a:rPr lang="fr-CA" smtClean="0"/>
              <a:t>‹N°›</a:t>
            </a:fld>
            <a:endParaRPr lang="fr-CA"/>
          </a:p>
        </p:txBody>
      </p:sp>
    </p:spTree>
    <p:extLst>
      <p:ext uri="{BB962C8B-B14F-4D97-AF65-F5344CB8AC3E}">
        <p14:creationId xmlns:p14="http://schemas.microsoft.com/office/powerpoint/2010/main" val="37617934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9C8D1FB-ECB2-48F6-B5EC-421BA1F8CCEA}"/>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FE47B3DC-9487-465C-BA31-E5D17EC17F3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631E88BC-A9D2-497B-86DF-A94CB4B26D19}"/>
              </a:ext>
            </a:extLst>
          </p:cNvPr>
          <p:cNvSpPr>
            <a:spLocks noGrp="1"/>
          </p:cNvSpPr>
          <p:nvPr>
            <p:ph type="dt" sz="half" idx="10"/>
          </p:nvPr>
        </p:nvSpPr>
        <p:spPr/>
        <p:txBody>
          <a:bodyPr/>
          <a:lstStyle/>
          <a:p>
            <a:fld id="{93B4F896-915C-43BE-9742-8C03BD7BD14E}" type="datetimeFigureOut">
              <a:rPr lang="fr-CA" smtClean="0"/>
              <a:t>2023-11-28</a:t>
            </a:fld>
            <a:endParaRPr lang="fr-CA"/>
          </a:p>
        </p:txBody>
      </p:sp>
      <p:sp>
        <p:nvSpPr>
          <p:cNvPr id="5" name="Espace réservé du pied de page 4">
            <a:extLst>
              <a:ext uri="{FF2B5EF4-FFF2-40B4-BE49-F238E27FC236}">
                <a16:creationId xmlns:a16="http://schemas.microsoft.com/office/drawing/2014/main" id="{06B538BD-CAC3-469B-B2E9-8C54B289CCB8}"/>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935DC895-3D87-4E0E-8170-57268D940F61}"/>
              </a:ext>
            </a:extLst>
          </p:cNvPr>
          <p:cNvSpPr>
            <a:spLocks noGrp="1"/>
          </p:cNvSpPr>
          <p:nvPr>
            <p:ph type="sldNum" sz="quarter" idx="12"/>
          </p:nvPr>
        </p:nvSpPr>
        <p:spPr/>
        <p:txBody>
          <a:bodyPr/>
          <a:lstStyle/>
          <a:p>
            <a:fld id="{64E50BEE-695B-4357-93F7-3464D745CE38}" type="slidenum">
              <a:rPr lang="fr-CA" smtClean="0"/>
              <a:t>‹N°›</a:t>
            </a:fld>
            <a:endParaRPr lang="fr-CA"/>
          </a:p>
        </p:txBody>
      </p:sp>
    </p:spTree>
    <p:extLst>
      <p:ext uri="{BB962C8B-B14F-4D97-AF65-F5344CB8AC3E}">
        <p14:creationId xmlns:p14="http://schemas.microsoft.com/office/powerpoint/2010/main" val="27220104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5E5223-4316-63A9-D68C-EDAB02EDFAD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BAD1A7B0-C7EF-7BD3-B4A1-F1C98ADEC4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D08767DD-CAB5-A020-0D9D-24300B048C84}"/>
              </a:ext>
            </a:extLst>
          </p:cNvPr>
          <p:cNvSpPr>
            <a:spLocks noGrp="1"/>
          </p:cNvSpPr>
          <p:nvPr>
            <p:ph type="dt" sz="half" idx="10"/>
          </p:nvPr>
        </p:nvSpPr>
        <p:spPr/>
        <p:txBody>
          <a:bodyPr/>
          <a:lstStyle/>
          <a:p>
            <a:fld id="{88BAEE4B-9F90-477E-8FB3-C4B45B9C7A6A}" type="datetime1">
              <a:rPr lang="fr-CA" smtClean="0"/>
              <a:t>2023-11-28</a:t>
            </a:fld>
            <a:endParaRPr lang="fr-CA"/>
          </a:p>
        </p:txBody>
      </p:sp>
      <p:sp>
        <p:nvSpPr>
          <p:cNvPr id="5" name="Espace réservé du pied de page 4">
            <a:extLst>
              <a:ext uri="{FF2B5EF4-FFF2-40B4-BE49-F238E27FC236}">
                <a16:creationId xmlns:a16="http://schemas.microsoft.com/office/drawing/2014/main" id="{EBDC79A2-2EC9-3BA0-AC68-2ED3D2E8FDCA}"/>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8427142B-4FFD-6E1F-2C7C-E4572E536267}"/>
              </a:ext>
            </a:extLst>
          </p:cNvPr>
          <p:cNvSpPr>
            <a:spLocks noGrp="1"/>
          </p:cNvSpPr>
          <p:nvPr>
            <p:ph type="sldNum" sz="quarter" idx="12"/>
          </p:nvPr>
        </p:nvSpPr>
        <p:spPr/>
        <p:txBody>
          <a:bodyPr/>
          <a:lstStyle/>
          <a:p>
            <a:fld id="{A7E076FF-F295-4C76-8140-AC227532AAC9}" type="slidenum">
              <a:rPr lang="fr-CA" smtClean="0"/>
              <a:t>‹N°›</a:t>
            </a:fld>
            <a:endParaRPr lang="fr-CA"/>
          </a:p>
        </p:txBody>
      </p:sp>
    </p:spTree>
    <p:extLst>
      <p:ext uri="{BB962C8B-B14F-4D97-AF65-F5344CB8AC3E}">
        <p14:creationId xmlns:p14="http://schemas.microsoft.com/office/powerpoint/2010/main" val="10210055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FA4FDD-DFB1-333A-6FCE-C089765B4405}"/>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4750C9B3-8A6A-B296-6BE7-285181F8F33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B1E524CF-283E-F74B-C360-7DD56129D383}"/>
              </a:ext>
            </a:extLst>
          </p:cNvPr>
          <p:cNvSpPr>
            <a:spLocks noGrp="1"/>
          </p:cNvSpPr>
          <p:nvPr>
            <p:ph type="dt" sz="half" idx="10"/>
          </p:nvPr>
        </p:nvSpPr>
        <p:spPr/>
        <p:txBody>
          <a:bodyPr/>
          <a:lstStyle/>
          <a:p>
            <a:fld id="{D7BD119A-D3D4-41A2-AC9B-D3229874B0A2}" type="datetime1">
              <a:rPr lang="fr-CA" smtClean="0"/>
              <a:t>2023-11-28</a:t>
            </a:fld>
            <a:endParaRPr lang="fr-CA"/>
          </a:p>
        </p:txBody>
      </p:sp>
      <p:sp>
        <p:nvSpPr>
          <p:cNvPr id="5" name="Espace réservé du pied de page 4">
            <a:extLst>
              <a:ext uri="{FF2B5EF4-FFF2-40B4-BE49-F238E27FC236}">
                <a16:creationId xmlns:a16="http://schemas.microsoft.com/office/drawing/2014/main" id="{1D90E8EE-2102-E288-1DDC-76AF59C68C21}"/>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075499DC-AEC7-1F2D-8FA5-6693E5CAC9CC}"/>
              </a:ext>
            </a:extLst>
          </p:cNvPr>
          <p:cNvSpPr>
            <a:spLocks noGrp="1"/>
          </p:cNvSpPr>
          <p:nvPr>
            <p:ph type="sldNum" sz="quarter" idx="12"/>
          </p:nvPr>
        </p:nvSpPr>
        <p:spPr/>
        <p:txBody>
          <a:bodyPr/>
          <a:lstStyle/>
          <a:p>
            <a:fld id="{A7E076FF-F295-4C76-8140-AC227532AAC9}" type="slidenum">
              <a:rPr lang="fr-CA" smtClean="0"/>
              <a:t>‹N°›</a:t>
            </a:fld>
            <a:endParaRPr lang="fr-CA"/>
          </a:p>
        </p:txBody>
      </p:sp>
    </p:spTree>
    <p:extLst>
      <p:ext uri="{BB962C8B-B14F-4D97-AF65-F5344CB8AC3E}">
        <p14:creationId xmlns:p14="http://schemas.microsoft.com/office/powerpoint/2010/main" val="21494957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B8D137-46A4-769C-570F-B8AC3627AA7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04F6F912-71F4-7AC7-D942-0BF245E572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584777B-5AF5-3A7C-CBCA-8B964B9E5B1D}"/>
              </a:ext>
            </a:extLst>
          </p:cNvPr>
          <p:cNvSpPr>
            <a:spLocks noGrp="1"/>
          </p:cNvSpPr>
          <p:nvPr>
            <p:ph type="dt" sz="half" idx="10"/>
          </p:nvPr>
        </p:nvSpPr>
        <p:spPr/>
        <p:txBody>
          <a:bodyPr/>
          <a:lstStyle/>
          <a:p>
            <a:fld id="{82293935-1A52-4C3F-BC08-CCD33E769B81}" type="datetime1">
              <a:rPr lang="fr-CA" smtClean="0"/>
              <a:t>2023-11-28</a:t>
            </a:fld>
            <a:endParaRPr lang="fr-CA"/>
          </a:p>
        </p:txBody>
      </p:sp>
      <p:sp>
        <p:nvSpPr>
          <p:cNvPr id="5" name="Espace réservé du pied de page 4">
            <a:extLst>
              <a:ext uri="{FF2B5EF4-FFF2-40B4-BE49-F238E27FC236}">
                <a16:creationId xmlns:a16="http://schemas.microsoft.com/office/drawing/2014/main" id="{0577379F-CC95-DF74-9E3A-8AA56740E09F}"/>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3AB80302-0A3A-4C13-3D3A-E64FFA01B54D}"/>
              </a:ext>
            </a:extLst>
          </p:cNvPr>
          <p:cNvSpPr>
            <a:spLocks noGrp="1"/>
          </p:cNvSpPr>
          <p:nvPr>
            <p:ph type="sldNum" sz="quarter" idx="12"/>
          </p:nvPr>
        </p:nvSpPr>
        <p:spPr/>
        <p:txBody>
          <a:bodyPr/>
          <a:lstStyle/>
          <a:p>
            <a:fld id="{A7E076FF-F295-4C76-8140-AC227532AAC9}" type="slidenum">
              <a:rPr lang="fr-CA" smtClean="0"/>
              <a:t>‹N°›</a:t>
            </a:fld>
            <a:endParaRPr lang="fr-CA"/>
          </a:p>
        </p:txBody>
      </p:sp>
    </p:spTree>
    <p:extLst>
      <p:ext uri="{BB962C8B-B14F-4D97-AF65-F5344CB8AC3E}">
        <p14:creationId xmlns:p14="http://schemas.microsoft.com/office/powerpoint/2010/main" val="2028717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0E64D1-8311-3242-E799-5CD069A71008}"/>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95E68EFF-2BD1-B549-4004-7450AACFCAC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5B3264AF-1A51-0234-BCDC-E7135FFDC96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5D6027FE-ADBD-1DC6-2032-836BB1055A96}"/>
              </a:ext>
            </a:extLst>
          </p:cNvPr>
          <p:cNvSpPr>
            <a:spLocks noGrp="1"/>
          </p:cNvSpPr>
          <p:nvPr>
            <p:ph type="dt" sz="half" idx="10"/>
          </p:nvPr>
        </p:nvSpPr>
        <p:spPr/>
        <p:txBody>
          <a:bodyPr/>
          <a:lstStyle/>
          <a:p>
            <a:fld id="{2389508E-F68C-49BD-B392-04C79564CAFC}" type="datetime1">
              <a:rPr lang="fr-CA" smtClean="0"/>
              <a:t>2023-11-28</a:t>
            </a:fld>
            <a:endParaRPr lang="fr-CA"/>
          </a:p>
        </p:txBody>
      </p:sp>
      <p:sp>
        <p:nvSpPr>
          <p:cNvPr id="6" name="Espace réservé du pied de page 5">
            <a:extLst>
              <a:ext uri="{FF2B5EF4-FFF2-40B4-BE49-F238E27FC236}">
                <a16:creationId xmlns:a16="http://schemas.microsoft.com/office/drawing/2014/main" id="{70B25A9E-CCCC-5240-A2A0-298DF4AEB72F}"/>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887CB016-A46A-0B57-43B3-96F2A9D23C59}"/>
              </a:ext>
            </a:extLst>
          </p:cNvPr>
          <p:cNvSpPr>
            <a:spLocks noGrp="1"/>
          </p:cNvSpPr>
          <p:nvPr>
            <p:ph type="sldNum" sz="quarter" idx="12"/>
          </p:nvPr>
        </p:nvSpPr>
        <p:spPr/>
        <p:txBody>
          <a:bodyPr/>
          <a:lstStyle/>
          <a:p>
            <a:fld id="{A7E076FF-F295-4C76-8140-AC227532AAC9}" type="slidenum">
              <a:rPr lang="fr-CA" smtClean="0"/>
              <a:t>‹N°›</a:t>
            </a:fld>
            <a:endParaRPr lang="fr-CA"/>
          </a:p>
        </p:txBody>
      </p:sp>
    </p:spTree>
    <p:extLst>
      <p:ext uri="{BB962C8B-B14F-4D97-AF65-F5344CB8AC3E}">
        <p14:creationId xmlns:p14="http://schemas.microsoft.com/office/powerpoint/2010/main" val="31431404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D7FFBF-AE73-D15F-8B9D-2D7E40FE61CE}"/>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29BC4419-E3A0-F23A-1BF5-A08AC70FB6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23F3C67-F60E-82C6-F4B0-E1C95237911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796FB268-8EDB-FDD7-6AE9-3A4AE7577A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15362BB-9BB3-8F4D-C959-A96047C6E83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101EAB06-EF3C-2E28-9E6B-1F7EAC248AEB}"/>
              </a:ext>
            </a:extLst>
          </p:cNvPr>
          <p:cNvSpPr>
            <a:spLocks noGrp="1"/>
          </p:cNvSpPr>
          <p:nvPr>
            <p:ph type="dt" sz="half" idx="10"/>
          </p:nvPr>
        </p:nvSpPr>
        <p:spPr/>
        <p:txBody>
          <a:bodyPr/>
          <a:lstStyle/>
          <a:p>
            <a:fld id="{E52B1270-4793-4D0D-9F5F-1F1141CA1F3A}" type="datetime1">
              <a:rPr lang="fr-CA" smtClean="0"/>
              <a:t>2023-11-28</a:t>
            </a:fld>
            <a:endParaRPr lang="fr-CA"/>
          </a:p>
        </p:txBody>
      </p:sp>
      <p:sp>
        <p:nvSpPr>
          <p:cNvPr id="8" name="Espace réservé du pied de page 7">
            <a:extLst>
              <a:ext uri="{FF2B5EF4-FFF2-40B4-BE49-F238E27FC236}">
                <a16:creationId xmlns:a16="http://schemas.microsoft.com/office/drawing/2014/main" id="{1B1601EA-B22D-8B32-F19D-BC894651DF26}"/>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5F982282-FD44-EC16-FF70-C15AFDDBB4D9}"/>
              </a:ext>
            </a:extLst>
          </p:cNvPr>
          <p:cNvSpPr>
            <a:spLocks noGrp="1"/>
          </p:cNvSpPr>
          <p:nvPr>
            <p:ph type="sldNum" sz="quarter" idx="12"/>
          </p:nvPr>
        </p:nvSpPr>
        <p:spPr/>
        <p:txBody>
          <a:bodyPr/>
          <a:lstStyle/>
          <a:p>
            <a:fld id="{A7E076FF-F295-4C76-8140-AC227532AAC9}" type="slidenum">
              <a:rPr lang="fr-CA" smtClean="0"/>
              <a:t>‹N°›</a:t>
            </a:fld>
            <a:endParaRPr lang="fr-CA"/>
          </a:p>
        </p:txBody>
      </p:sp>
    </p:spTree>
    <p:extLst>
      <p:ext uri="{BB962C8B-B14F-4D97-AF65-F5344CB8AC3E}">
        <p14:creationId xmlns:p14="http://schemas.microsoft.com/office/powerpoint/2010/main" val="28166388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AF41A1-E13B-013E-522E-4E9F56E46ADB}"/>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477967C1-2F42-DF57-AE62-246A3A4B5863}"/>
              </a:ext>
            </a:extLst>
          </p:cNvPr>
          <p:cNvSpPr>
            <a:spLocks noGrp="1"/>
          </p:cNvSpPr>
          <p:nvPr>
            <p:ph type="dt" sz="half" idx="10"/>
          </p:nvPr>
        </p:nvSpPr>
        <p:spPr/>
        <p:txBody>
          <a:bodyPr/>
          <a:lstStyle/>
          <a:p>
            <a:fld id="{D5F4B3A5-1A60-40DC-95D4-DF3537DBCA48}" type="datetime1">
              <a:rPr lang="fr-CA" smtClean="0"/>
              <a:t>2023-11-28</a:t>
            </a:fld>
            <a:endParaRPr lang="fr-CA"/>
          </a:p>
        </p:txBody>
      </p:sp>
      <p:sp>
        <p:nvSpPr>
          <p:cNvPr id="4" name="Espace réservé du pied de page 3">
            <a:extLst>
              <a:ext uri="{FF2B5EF4-FFF2-40B4-BE49-F238E27FC236}">
                <a16:creationId xmlns:a16="http://schemas.microsoft.com/office/drawing/2014/main" id="{A51A0821-2D57-D813-B5DF-6122A772817B}"/>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4AAB963C-7CCF-3DA5-0EC4-F50E6E237871}"/>
              </a:ext>
            </a:extLst>
          </p:cNvPr>
          <p:cNvSpPr>
            <a:spLocks noGrp="1"/>
          </p:cNvSpPr>
          <p:nvPr>
            <p:ph type="sldNum" sz="quarter" idx="12"/>
          </p:nvPr>
        </p:nvSpPr>
        <p:spPr/>
        <p:txBody>
          <a:bodyPr/>
          <a:lstStyle/>
          <a:p>
            <a:fld id="{A7E076FF-F295-4C76-8140-AC227532AAC9}" type="slidenum">
              <a:rPr lang="fr-CA" smtClean="0"/>
              <a:t>‹N°›</a:t>
            </a:fld>
            <a:endParaRPr lang="fr-CA"/>
          </a:p>
        </p:txBody>
      </p:sp>
    </p:spTree>
    <p:extLst>
      <p:ext uri="{BB962C8B-B14F-4D97-AF65-F5344CB8AC3E}">
        <p14:creationId xmlns:p14="http://schemas.microsoft.com/office/powerpoint/2010/main" val="13339519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EC58A0-8F8C-5ABA-6600-31F7817B7668}"/>
              </a:ext>
            </a:extLst>
          </p:cNvPr>
          <p:cNvSpPr>
            <a:spLocks noGrp="1"/>
          </p:cNvSpPr>
          <p:nvPr>
            <p:ph type="dt" sz="half" idx="10"/>
          </p:nvPr>
        </p:nvSpPr>
        <p:spPr/>
        <p:txBody>
          <a:bodyPr/>
          <a:lstStyle/>
          <a:p>
            <a:fld id="{4D0CF22E-A8FD-44F7-AE6B-79099F16B7FC}" type="datetime1">
              <a:rPr lang="fr-CA" smtClean="0"/>
              <a:t>2023-11-28</a:t>
            </a:fld>
            <a:endParaRPr lang="fr-CA"/>
          </a:p>
        </p:txBody>
      </p:sp>
      <p:sp>
        <p:nvSpPr>
          <p:cNvPr id="3" name="Espace réservé du pied de page 2">
            <a:extLst>
              <a:ext uri="{FF2B5EF4-FFF2-40B4-BE49-F238E27FC236}">
                <a16:creationId xmlns:a16="http://schemas.microsoft.com/office/drawing/2014/main" id="{203079B4-4FB4-65D1-5459-1916D1B4E17F}"/>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D0C9B512-112B-C5B4-AC14-9095869EC3DF}"/>
              </a:ext>
            </a:extLst>
          </p:cNvPr>
          <p:cNvSpPr>
            <a:spLocks noGrp="1"/>
          </p:cNvSpPr>
          <p:nvPr>
            <p:ph type="sldNum" sz="quarter" idx="12"/>
          </p:nvPr>
        </p:nvSpPr>
        <p:spPr>
          <a:xfrm>
            <a:off x="9317966" y="6355032"/>
            <a:ext cx="2743200" cy="365125"/>
          </a:xfrm>
        </p:spPr>
        <p:txBody>
          <a:bodyPr/>
          <a:lstStyle/>
          <a:p>
            <a:fld id="{A7E076FF-F295-4C76-8140-AC227532AAC9}" type="slidenum">
              <a:rPr lang="fr-CA" smtClean="0"/>
              <a:t>‹N°›</a:t>
            </a:fld>
            <a:endParaRPr lang="fr-CA"/>
          </a:p>
        </p:txBody>
      </p:sp>
    </p:spTree>
    <p:extLst>
      <p:ext uri="{BB962C8B-B14F-4D97-AF65-F5344CB8AC3E}">
        <p14:creationId xmlns:p14="http://schemas.microsoft.com/office/powerpoint/2010/main" val="21291793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A56C4-3E4F-1630-BCB3-76FEDCFB3DA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98E7F105-6336-17CE-72DE-C9C6549DCA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0A5FFE19-92A4-3193-30E8-4333429BAF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FE21588-ACC0-D5B8-B953-9F75B4EB2501}"/>
              </a:ext>
            </a:extLst>
          </p:cNvPr>
          <p:cNvSpPr>
            <a:spLocks noGrp="1"/>
          </p:cNvSpPr>
          <p:nvPr>
            <p:ph type="dt" sz="half" idx="10"/>
          </p:nvPr>
        </p:nvSpPr>
        <p:spPr/>
        <p:txBody>
          <a:bodyPr/>
          <a:lstStyle/>
          <a:p>
            <a:fld id="{F959EE59-3807-40EF-ADBE-B0530FCE4780}" type="datetime1">
              <a:rPr lang="fr-CA" smtClean="0"/>
              <a:t>2023-11-28</a:t>
            </a:fld>
            <a:endParaRPr lang="fr-CA"/>
          </a:p>
        </p:txBody>
      </p:sp>
      <p:sp>
        <p:nvSpPr>
          <p:cNvPr id="6" name="Espace réservé du pied de page 5">
            <a:extLst>
              <a:ext uri="{FF2B5EF4-FFF2-40B4-BE49-F238E27FC236}">
                <a16:creationId xmlns:a16="http://schemas.microsoft.com/office/drawing/2014/main" id="{4A3EC403-858E-38ED-9068-A7A49F956A3E}"/>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34428D5F-931C-1716-D91C-91547BB2E117}"/>
              </a:ext>
            </a:extLst>
          </p:cNvPr>
          <p:cNvSpPr>
            <a:spLocks noGrp="1"/>
          </p:cNvSpPr>
          <p:nvPr>
            <p:ph type="sldNum" sz="quarter" idx="12"/>
          </p:nvPr>
        </p:nvSpPr>
        <p:spPr/>
        <p:txBody>
          <a:bodyPr/>
          <a:lstStyle/>
          <a:p>
            <a:fld id="{A7E076FF-F295-4C76-8140-AC227532AAC9}" type="slidenum">
              <a:rPr lang="fr-CA" smtClean="0"/>
              <a:t>‹N°›</a:t>
            </a:fld>
            <a:endParaRPr lang="fr-CA"/>
          </a:p>
        </p:txBody>
      </p:sp>
    </p:spTree>
    <p:extLst>
      <p:ext uri="{BB962C8B-B14F-4D97-AF65-F5344CB8AC3E}">
        <p14:creationId xmlns:p14="http://schemas.microsoft.com/office/powerpoint/2010/main" val="7433012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6CF7C2-D351-EFDC-AAAA-5DFF5FBF34C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BFD02FFB-7BEA-8FB9-3DCC-C85E0C7B1B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8A64EF98-FC58-3FC7-2C3E-F9E7106E50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BFDFB7-480F-3297-09D2-395456BC0EF9}"/>
              </a:ext>
            </a:extLst>
          </p:cNvPr>
          <p:cNvSpPr>
            <a:spLocks noGrp="1"/>
          </p:cNvSpPr>
          <p:nvPr>
            <p:ph type="dt" sz="half" idx="10"/>
          </p:nvPr>
        </p:nvSpPr>
        <p:spPr/>
        <p:txBody>
          <a:bodyPr/>
          <a:lstStyle/>
          <a:p>
            <a:fld id="{D10B41D5-4351-4EE5-99FC-BCCFF36D6CB1}" type="datetime1">
              <a:rPr lang="fr-CA" smtClean="0"/>
              <a:t>2023-11-28</a:t>
            </a:fld>
            <a:endParaRPr lang="fr-CA"/>
          </a:p>
        </p:txBody>
      </p:sp>
      <p:sp>
        <p:nvSpPr>
          <p:cNvPr id="6" name="Espace réservé du pied de page 5">
            <a:extLst>
              <a:ext uri="{FF2B5EF4-FFF2-40B4-BE49-F238E27FC236}">
                <a16:creationId xmlns:a16="http://schemas.microsoft.com/office/drawing/2014/main" id="{CDF83EAA-96DC-6136-8053-B0AE1621C139}"/>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AC29C0E8-03C5-E173-7982-E90BD767D443}"/>
              </a:ext>
            </a:extLst>
          </p:cNvPr>
          <p:cNvSpPr>
            <a:spLocks noGrp="1"/>
          </p:cNvSpPr>
          <p:nvPr>
            <p:ph type="sldNum" sz="quarter" idx="12"/>
          </p:nvPr>
        </p:nvSpPr>
        <p:spPr/>
        <p:txBody>
          <a:bodyPr/>
          <a:lstStyle/>
          <a:p>
            <a:fld id="{A7E076FF-F295-4C76-8140-AC227532AAC9}" type="slidenum">
              <a:rPr lang="fr-CA" smtClean="0"/>
              <a:t>‹N°›</a:t>
            </a:fld>
            <a:endParaRPr lang="fr-CA"/>
          </a:p>
        </p:txBody>
      </p:sp>
    </p:spTree>
    <p:extLst>
      <p:ext uri="{BB962C8B-B14F-4D97-AF65-F5344CB8AC3E}">
        <p14:creationId xmlns:p14="http://schemas.microsoft.com/office/powerpoint/2010/main" val="1425059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494C01-9210-E3D5-7B06-2501BD1F7D37}"/>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CA083526-544C-413C-2E18-5B2F1B164BC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3B7E323F-4CAE-C933-4958-B99D74CAB6CE}"/>
              </a:ext>
            </a:extLst>
          </p:cNvPr>
          <p:cNvSpPr>
            <a:spLocks noGrp="1"/>
          </p:cNvSpPr>
          <p:nvPr>
            <p:ph type="dt" sz="half" idx="10"/>
          </p:nvPr>
        </p:nvSpPr>
        <p:spPr/>
        <p:txBody>
          <a:bodyPr/>
          <a:lstStyle/>
          <a:p>
            <a:fld id="{5CBE0E4F-ADEB-4BDA-A6E5-05F9DFCDDB3B}" type="datetime1">
              <a:rPr lang="fr-CA" smtClean="0"/>
              <a:t>2023-11-28</a:t>
            </a:fld>
            <a:endParaRPr lang="fr-CA"/>
          </a:p>
        </p:txBody>
      </p:sp>
      <p:sp>
        <p:nvSpPr>
          <p:cNvPr id="5" name="Espace réservé du pied de page 4">
            <a:extLst>
              <a:ext uri="{FF2B5EF4-FFF2-40B4-BE49-F238E27FC236}">
                <a16:creationId xmlns:a16="http://schemas.microsoft.com/office/drawing/2014/main" id="{BF39AA0A-9F74-8B91-4DE3-AFAB73211868}"/>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8D736CFD-992A-FAD9-D588-68EC2BC10AD3}"/>
              </a:ext>
            </a:extLst>
          </p:cNvPr>
          <p:cNvSpPr>
            <a:spLocks noGrp="1"/>
          </p:cNvSpPr>
          <p:nvPr>
            <p:ph type="sldNum" sz="quarter" idx="12"/>
          </p:nvPr>
        </p:nvSpPr>
        <p:spPr/>
        <p:txBody>
          <a:bodyPr/>
          <a:lstStyle/>
          <a:p>
            <a:fld id="{A7E076FF-F295-4C76-8140-AC227532AAC9}" type="slidenum">
              <a:rPr lang="fr-CA" smtClean="0"/>
              <a:t>‹N°›</a:t>
            </a:fld>
            <a:endParaRPr lang="fr-CA"/>
          </a:p>
        </p:txBody>
      </p:sp>
    </p:spTree>
    <p:extLst>
      <p:ext uri="{BB962C8B-B14F-4D97-AF65-F5344CB8AC3E}">
        <p14:creationId xmlns:p14="http://schemas.microsoft.com/office/powerpoint/2010/main" val="21122642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F106648-FE66-D455-FAF0-D6A52FC5B9F6}"/>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AA26C1AD-3E49-AB40-38FB-9B215B2BC2D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66231308-8EEA-0FBC-80E1-EDA5A2E37743}"/>
              </a:ext>
            </a:extLst>
          </p:cNvPr>
          <p:cNvSpPr>
            <a:spLocks noGrp="1"/>
          </p:cNvSpPr>
          <p:nvPr>
            <p:ph type="dt" sz="half" idx="10"/>
          </p:nvPr>
        </p:nvSpPr>
        <p:spPr/>
        <p:txBody>
          <a:bodyPr/>
          <a:lstStyle/>
          <a:p>
            <a:fld id="{B01A9C30-FCC3-43FB-8028-EB98EEAEF177}" type="datetime1">
              <a:rPr lang="fr-CA" smtClean="0"/>
              <a:t>2023-11-28</a:t>
            </a:fld>
            <a:endParaRPr lang="fr-CA"/>
          </a:p>
        </p:txBody>
      </p:sp>
      <p:sp>
        <p:nvSpPr>
          <p:cNvPr id="5" name="Espace réservé du pied de page 4">
            <a:extLst>
              <a:ext uri="{FF2B5EF4-FFF2-40B4-BE49-F238E27FC236}">
                <a16:creationId xmlns:a16="http://schemas.microsoft.com/office/drawing/2014/main" id="{0A4D4E7A-9E0F-D3B3-1E37-415E5D793F58}"/>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2A3341C2-2D72-46DB-5248-E424C1FF63A3}"/>
              </a:ext>
            </a:extLst>
          </p:cNvPr>
          <p:cNvSpPr>
            <a:spLocks noGrp="1"/>
          </p:cNvSpPr>
          <p:nvPr>
            <p:ph type="sldNum" sz="quarter" idx="12"/>
          </p:nvPr>
        </p:nvSpPr>
        <p:spPr/>
        <p:txBody>
          <a:bodyPr/>
          <a:lstStyle/>
          <a:p>
            <a:fld id="{A7E076FF-F295-4C76-8140-AC227532AAC9}" type="slidenum">
              <a:rPr lang="fr-CA" smtClean="0"/>
              <a:t>‹N°›</a:t>
            </a:fld>
            <a:endParaRPr lang="fr-CA"/>
          </a:p>
        </p:txBody>
      </p:sp>
    </p:spTree>
    <p:extLst>
      <p:ext uri="{BB962C8B-B14F-4D97-AF65-F5344CB8AC3E}">
        <p14:creationId xmlns:p14="http://schemas.microsoft.com/office/powerpoint/2010/main" val="245732029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theme" Target="../theme/theme5.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theme" Target="../theme/theme6.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heme" Target="../theme/theme7.xml"/><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8.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9.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449789-D754-9549-8AEC-97AD6B5AD8D4}"/>
              </a:ext>
            </a:extLst>
          </p:cNvPr>
          <p:cNvSpPr>
            <a:spLocks noGrp="1"/>
          </p:cNvSpPr>
          <p:nvPr>
            <p:ph type="title"/>
          </p:nvPr>
        </p:nvSpPr>
        <p:spPr>
          <a:xfrm>
            <a:off x="838200" y="1870058"/>
            <a:ext cx="10515600" cy="19106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D79DAE-F793-2049-959C-1AF0DFE05923}"/>
              </a:ext>
            </a:extLst>
          </p:cNvPr>
          <p:cNvSpPr>
            <a:spLocks noGrp="1"/>
          </p:cNvSpPr>
          <p:nvPr>
            <p:ph type="body" idx="1"/>
          </p:nvPr>
        </p:nvSpPr>
        <p:spPr>
          <a:xfrm>
            <a:off x="838200" y="3619449"/>
            <a:ext cx="10515600" cy="217148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
        <p:nvSpPr>
          <p:cNvPr id="14" name="Round Diagonal Corner Rectangle 13">
            <a:extLst>
              <a:ext uri="{FF2B5EF4-FFF2-40B4-BE49-F238E27FC236}">
                <a16:creationId xmlns:a16="http://schemas.microsoft.com/office/drawing/2014/main" id="{3BFE990C-8EC1-BE40-ACD0-0404DC5256E2}"/>
              </a:ext>
            </a:extLst>
          </p:cNvPr>
          <p:cNvSpPr/>
          <p:nvPr userDrawn="1"/>
        </p:nvSpPr>
        <p:spPr>
          <a:xfrm>
            <a:off x="9131701" y="1277705"/>
            <a:ext cx="679744" cy="679744"/>
          </a:xfrm>
          <a:prstGeom prst="round2DiagRect">
            <a:avLst>
              <a:gd name="adj1" fmla="val 39584"/>
              <a:gd name="adj2" fmla="val 0"/>
            </a:avLst>
          </a:prstGeom>
          <a:solidFill>
            <a:schemeClr val="bg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ound Diagonal Corner Rectangle 18">
            <a:extLst>
              <a:ext uri="{FF2B5EF4-FFF2-40B4-BE49-F238E27FC236}">
                <a16:creationId xmlns:a16="http://schemas.microsoft.com/office/drawing/2014/main" id="{C0AF8900-5C27-F548-AB2D-9893FBE697C7}"/>
              </a:ext>
            </a:extLst>
          </p:cNvPr>
          <p:cNvSpPr/>
          <p:nvPr userDrawn="1"/>
        </p:nvSpPr>
        <p:spPr>
          <a:xfrm>
            <a:off x="10012207" y="874794"/>
            <a:ext cx="1263115" cy="1263115"/>
          </a:xfrm>
          <a:prstGeom prst="round2DiagRect">
            <a:avLst>
              <a:gd name="adj1" fmla="val 39584"/>
              <a:gd name="adj2" fmla="val 0"/>
            </a:avLst>
          </a:prstGeom>
          <a:solidFill>
            <a:schemeClr val="bg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0" name="Round Diagonal Corner Rectangle 19">
            <a:extLst>
              <a:ext uri="{FF2B5EF4-FFF2-40B4-BE49-F238E27FC236}">
                <a16:creationId xmlns:a16="http://schemas.microsoft.com/office/drawing/2014/main" id="{A0BEFB75-0BC2-C04A-9CD8-769A496E1150}"/>
              </a:ext>
            </a:extLst>
          </p:cNvPr>
          <p:cNvSpPr/>
          <p:nvPr userDrawn="1"/>
        </p:nvSpPr>
        <p:spPr>
          <a:xfrm>
            <a:off x="11502460" y="559298"/>
            <a:ext cx="818372" cy="818372"/>
          </a:xfrm>
          <a:prstGeom prst="round2DiagRect">
            <a:avLst>
              <a:gd name="adj1" fmla="val 39584"/>
              <a:gd name="adj2" fmla="val 0"/>
            </a:avLst>
          </a:prstGeom>
          <a:solidFill>
            <a:schemeClr val="bg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1" name="Round Diagonal Corner Rectangle 20">
            <a:extLst>
              <a:ext uri="{FF2B5EF4-FFF2-40B4-BE49-F238E27FC236}">
                <a16:creationId xmlns:a16="http://schemas.microsoft.com/office/drawing/2014/main" id="{1B1FAD93-2423-5A4A-923D-528A4B2FB904}"/>
              </a:ext>
            </a:extLst>
          </p:cNvPr>
          <p:cNvSpPr/>
          <p:nvPr userDrawn="1"/>
        </p:nvSpPr>
        <p:spPr>
          <a:xfrm>
            <a:off x="10472338" y="-487363"/>
            <a:ext cx="1159886" cy="1159886"/>
          </a:xfrm>
          <a:prstGeom prst="round2DiagRect">
            <a:avLst>
              <a:gd name="adj1" fmla="val 39584"/>
              <a:gd name="adj2" fmla="val 0"/>
            </a:avLst>
          </a:prstGeom>
          <a:solidFill>
            <a:schemeClr val="bg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2" name="Round Diagonal Corner Rectangle 21">
            <a:extLst>
              <a:ext uri="{FF2B5EF4-FFF2-40B4-BE49-F238E27FC236}">
                <a16:creationId xmlns:a16="http://schemas.microsoft.com/office/drawing/2014/main" id="{EBD846F6-E36D-3C46-9BD3-34BDE9A89370}"/>
              </a:ext>
            </a:extLst>
          </p:cNvPr>
          <p:cNvSpPr/>
          <p:nvPr userDrawn="1"/>
        </p:nvSpPr>
        <p:spPr>
          <a:xfrm>
            <a:off x="11812818" y="-290015"/>
            <a:ext cx="652445" cy="652445"/>
          </a:xfrm>
          <a:prstGeom prst="round2DiagRect">
            <a:avLst>
              <a:gd name="adj1" fmla="val 39584"/>
              <a:gd name="adj2" fmla="val 0"/>
            </a:avLst>
          </a:prstGeom>
          <a:solidFill>
            <a:schemeClr val="bg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nvGrpSpPr>
          <p:cNvPr id="38" name="Group 37">
            <a:extLst>
              <a:ext uri="{FF2B5EF4-FFF2-40B4-BE49-F238E27FC236}">
                <a16:creationId xmlns:a16="http://schemas.microsoft.com/office/drawing/2014/main" id="{A653A4C1-7A50-924D-BEE7-E4A8DE6A8096}"/>
              </a:ext>
            </a:extLst>
          </p:cNvPr>
          <p:cNvGrpSpPr/>
          <p:nvPr userDrawn="1"/>
        </p:nvGrpSpPr>
        <p:grpSpPr>
          <a:xfrm>
            <a:off x="-1970024" y="3273421"/>
            <a:ext cx="4361899" cy="3435116"/>
            <a:chOff x="-871015" y="4282806"/>
            <a:chExt cx="3333562" cy="2625272"/>
          </a:xfrm>
        </p:grpSpPr>
        <p:sp>
          <p:nvSpPr>
            <p:cNvPr id="33" name="Round Diagonal Corner Rectangle 32">
              <a:extLst>
                <a:ext uri="{FF2B5EF4-FFF2-40B4-BE49-F238E27FC236}">
                  <a16:creationId xmlns:a16="http://schemas.microsoft.com/office/drawing/2014/main" id="{FA4D2D2C-63D2-7848-A19A-2951516A0A0E}"/>
                </a:ext>
              </a:extLst>
            </p:cNvPr>
            <p:cNvSpPr/>
            <p:nvPr userDrawn="1"/>
          </p:nvSpPr>
          <p:spPr>
            <a:xfrm>
              <a:off x="-871015" y="6047874"/>
              <a:ext cx="679744" cy="679744"/>
            </a:xfrm>
            <a:prstGeom prst="round2DiagRect">
              <a:avLst>
                <a:gd name="adj1" fmla="val 39584"/>
                <a:gd name="adj2" fmla="val 0"/>
              </a:avLst>
            </a:prstGeom>
            <a:solidFill>
              <a:schemeClr val="bg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4" name="Round Diagonal Corner Rectangle 33">
              <a:extLst>
                <a:ext uri="{FF2B5EF4-FFF2-40B4-BE49-F238E27FC236}">
                  <a16:creationId xmlns:a16="http://schemas.microsoft.com/office/drawing/2014/main" id="{796114F0-D86E-3B46-B89C-AB354910F00B}"/>
                </a:ext>
              </a:extLst>
            </p:cNvPr>
            <p:cNvSpPr/>
            <p:nvPr userDrawn="1"/>
          </p:nvSpPr>
          <p:spPr>
            <a:xfrm>
              <a:off x="9491" y="5644963"/>
              <a:ext cx="1263115" cy="1263115"/>
            </a:xfrm>
            <a:prstGeom prst="round2DiagRect">
              <a:avLst>
                <a:gd name="adj1" fmla="val 39584"/>
                <a:gd name="adj2" fmla="val 0"/>
              </a:avLst>
            </a:prstGeom>
            <a:solidFill>
              <a:schemeClr val="bg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5" name="Round Diagonal Corner Rectangle 34">
              <a:extLst>
                <a:ext uri="{FF2B5EF4-FFF2-40B4-BE49-F238E27FC236}">
                  <a16:creationId xmlns:a16="http://schemas.microsoft.com/office/drawing/2014/main" id="{6433F8F8-D278-8F40-91CA-DBEE0A3A5F43}"/>
                </a:ext>
              </a:extLst>
            </p:cNvPr>
            <p:cNvSpPr/>
            <p:nvPr userDrawn="1"/>
          </p:nvSpPr>
          <p:spPr>
            <a:xfrm>
              <a:off x="1499744" y="5329467"/>
              <a:ext cx="818372" cy="818372"/>
            </a:xfrm>
            <a:prstGeom prst="round2DiagRect">
              <a:avLst>
                <a:gd name="adj1" fmla="val 39584"/>
                <a:gd name="adj2" fmla="val 0"/>
              </a:avLst>
            </a:prstGeom>
            <a:solidFill>
              <a:schemeClr val="bg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6" name="Round Diagonal Corner Rectangle 35">
              <a:extLst>
                <a:ext uri="{FF2B5EF4-FFF2-40B4-BE49-F238E27FC236}">
                  <a16:creationId xmlns:a16="http://schemas.microsoft.com/office/drawing/2014/main" id="{3883827C-8D5C-1C42-B946-0ADA1FDBE834}"/>
                </a:ext>
              </a:extLst>
            </p:cNvPr>
            <p:cNvSpPr/>
            <p:nvPr userDrawn="1"/>
          </p:nvSpPr>
          <p:spPr>
            <a:xfrm>
              <a:off x="469622" y="4282806"/>
              <a:ext cx="1159886" cy="1159886"/>
            </a:xfrm>
            <a:prstGeom prst="round2DiagRect">
              <a:avLst>
                <a:gd name="adj1" fmla="val 39584"/>
                <a:gd name="adj2" fmla="val 0"/>
              </a:avLst>
            </a:prstGeom>
            <a:solidFill>
              <a:schemeClr val="bg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7" name="Round Diagonal Corner Rectangle 36">
              <a:extLst>
                <a:ext uri="{FF2B5EF4-FFF2-40B4-BE49-F238E27FC236}">
                  <a16:creationId xmlns:a16="http://schemas.microsoft.com/office/drawing/2014/main" id="{676DD739-42FE-3F44-8667-D6F2548667E7}"/>
                </a:ext>
              </a:extLst>
            </p:cNvPr>
            <p:cNvSpPr/>
            <p:nvPr userDrawn="1"/>
          </p:nvSpPr>
          <p:spPr>
            <a:xfrm>
              <a:off x="1810102" y="4480154"/>
              <a:ext cx="652445" cy="652445"/>
            </a:xfrm>
            <a:prstGeom prst="round2DiagRect">
              <a:avLst>
                <a:gd name="adj1" fmla="val 39584"/>
                <a:gd name="adj2" fmla="val 0"/>
              </a:avLst>
            </a:prstGeom>
            <a:solidFill>
              <a:schemeClr val="bg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Tree>
    <p:extLst>
      <p:ext uri="{BB962C8B-B14F-4D97-AF65-F5344CB8AC3E}">
        <p14:creationId xmlns:p14="http://schemas.microsoft.com/office/powerpoint/2010/main" val="1140757546"/>
      </p:ext>
    </p:extLst>
  </p:cSld>
  <p:clrMap bg1="lt1" tx1="dk1" bg2="lt2" tx2="dk2" accent1="accent1" accent2="accent2" accent3="accent3" accent4="accent4" accent5="accent5" accent6="accent6" hlink="hlink" folHlink="folHlink"/>
  <p:sldLayoutIdLst>
    <p:sldLayoutId id="2147483649" r:id="rId1"/>
  </p:sldLayoutIdLst>
  <p:hf hdr="0"/>
  <p:txStyles>
    <p:titleStyle>
      <a:lvl1pPr algn="ctr" defTabSz="914400" rtl="0" eaLnBrk="1" latinLnBrk="0" hangingPunct="1">
        <a:lnSpc>
          <a:spcPct val="90000"/>
        </a:lnSpc>
        <a:spcBef>
          <a:spcPct val="0"/>
        </a:spcBef>
        <a:buNone/>
        <a:defRPr sz="4400" b="1" i="0" kern="1200" baseline="0">
          <a:solidFill>
            <a:schemeClr val="bg1"/>
          </a:solidFill>
          <a:latin typeface="+mj-lt"/>
          <a:ea typeface="+mj-ea"/>
          <a:cs typeface="+mj-cs"/>
        </a:defRPr>
      </a:lvl1pPr>
    </p:titleStyle>
    <p:bodyStyle>
      <a:lvl1pPr marL="0" indent="0" algn="ctr" defTabSz="914400" rtl="0" eaLnBrk="1" latinLnBrk="0" hangingPunct="1">
        <a:lnSpc>
          <a:spcPct val="90000"/>
        </a:lnSpc>
        <a:spcBef>
          <a:spcPts val="1000"/>
        </a:spcBef>
        <a:buFontTx/>
        <a:buNone/>
        <a:defRPr sz="2400" kern="1200" baseline="0">
          <a:solidFill>
            <a:schemeClr val="bg1"/>
          </a:solidFill>
          <a:latin typeface="+mn-lt"/>
          <a:ea typeface="+mn-ea"/>
          <a:cs typeface="+mn-cs"/>
        </a:defRPr>
      </a:lvl1pPr>
      <a:lvl2pPr marL="0" indent="0" algn="ctr" defTabSz="914400" rtl="0" eaLnBrk="1" latinLnBrk="0" hangingPunct="1">
        <a:lnSpc>
          <a:spcPct val="90000"/>
        </a:lnSpc>
        <a:spcBef>
          <a:spcPts val="500"/>
        </a:spcBef>
        <a:buFontTx/>
        <a:buNone/>
        <a:defRPr sz="2000" kern="1200" baseline="0">
          <a:solidFill>
            <a:schemeClr val="accent1"/>
          </a:solidFill>
          <a:latin typeface="+mn-lt"/>
          <a:ea typeface="+mn-ea"/>
          <a:cs typeface="+mn-cs"/>
        </a:defRPr>
      </a:lvl2pPr>
      <a:lvl3pPr marL="0" indent="0" algn="ctr" defTabSz="914400" rtl="0" eaLnBrk="1" latinLnBrk="0" hangingPunct="1">
        <a:lnSpc>
          <a:spcPct val="90000"/>
        </a:lnSpc>
        <a:spcBef>
          <a:spcPts val="500"/>
        </a:spcBef>
        <a:buFontTx/>
        <a:buNone/>
        <a:defRPr sz="1800" kern="1200" baseline="0">
          <a:solidFill>
            <a:schemeClr val="bg2">
              <a:lumMod val="90000"/>
            </a:schemeClr>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2">
              <a:lumMod val="40000"/>
              <a:lumOff val="60000"/>
            </a:schemeClr>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2">
              <a:lumMod val="40000"/>
              <a:lumOff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sp>
        <p:nvSpPr>
          <p:cNvPr id="34" name="Round Diagonal Corner Rectangle 33">
            <a:extLst>
              <a:ext uri="{FF2B5EF4-FFF2-40B4-BE49-F238E27FC236}">
                <a16:creationId xmlns:a16="http://schemas.microsoft.com/office/drawing/2014/main" id="{853867B5-5449-3544-B6C8-FC00C5DEEB55}"/>
              </a:ext>
            </a:extLst>
          </p:cNvPr>
          <p:cNvSpPr/>
          <p:nvPr userDrawn="1"/>
        </p:nvSpPr>
        <p:spPr>
          <a:xfrm>
            <a:off x="9131701" y="1277705"/>
            <a:ext cx="679744" cy="679744"/>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6" name="Round Diagonal Corner Rectangle 35">
            <a:extLst>
              <a:ext uri="{FF2B5EF4-FFF2-40B4-BE49-F238E27FC236}">
                <a16:creationId xmlns:a16="http://schemas.microsoft.com/office/drawing/2014/main" id="{77C93E4A-1DD8-F94E-9282-C327C2AB9A31}"/>
              </a:ext>
            </a:extLst>
          </p:cNvPr>
          <p:cNvSpPr/>
          <p:nvPr userDrawn="1"/>
        </p:nvSpPr>
        <p:spPr>
          <a:xfrm>
            <a:off x="10012207" y="874794"/>
            <a:ext cx="1263115" cy="1263115"/>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7" name="Round Diagonal Corner Rectangle 36">
            <a:extLst>
              <a:ext uri="{FF2B5EF4-FFF2-40B4-BE49-F238E27FC236}">
                <a16:creationId xmlns:a16="http://schemas.microsoft.com/office/drawing/2014/main" id="{E684E270-4BFD-B44D-A851-A74B8F63ADDA}"/>
              </a:ext>
            </a:extLst>
          </p:cNvPr>
          <p:cNvSpPr/>
          <p:nvPr userDrawn="1"/>
        </p:nvSpPr>
        <p:spPr>
          <a:xfrm>
            <a:off x="11502460" y="559298"/>
            <a:ext cx="818372" cy="818372"/>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8" name="Round Diagonal Corner Rectangle 37">
            <a:extLst>
              <a:ext uri="{FF2B5EF4-FFF2-40B4-BE49-F238E27FC236}">
                <a16:creationId xmlns:a16="http://schemas.microsoft.com/office/drawing/2014/main" id="{B8B08091-EE7F-4C40-9850-F52B9672DECD}"/>
              </a:ext>
            </a:extLst>
          </p:cNvPr>
          <p:cNvSpPr/>
          <p:nvPr userDrawn="1"/>
        </p:nvSpPr>
        <p:spPr>
          <a:xfrm>
            <a:off x="10472338" y="-487363"/>
            <a:ext cx="1159886" cy="1159886"/>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9" name="Round Diagonal Corner Rectangle 38">
            <a:extLst>
              <a:ext uri="{FF2B5EF4-FFF2-40B4-BE49-F238E27FC236}">
                <a16:creationId xmlns:a16="http://schemas.microsoft.com/office/drawing/2014/main" id="{B0E55ABF-34A0-6042-9F6A-FFE637BD1629}"/>
              </a:ext>
            </a:extLst>
          </p:cNvPr>
          <p:cNvSpPr/>
          <p:nvPr userDrawn="1"/>
        </p:nvSpPr>
        <p:spPr>
          <a:xfrm>
            <a:off x="11812818" y="-290015"/>
            <a:ext cx="652445" cy="652445"/>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0" name="Round Diagonal Corner Rectangle 39">
            <a:extLst>
              <a:ext uri="{FF2B5EF4-FFF2-40B4-BE49-F238E27FC236}">
                <a16:creationId xmlns:a16="http://schemas.microsoft.com/office/drawing/2014/main" id="{0F8B88E2-CB98-6149-BD36-07A5D74728D0}"/>
              </a:ext>
            </a:extLst>
          </p:cNvPr>
          <p:cNvSpPr/>
          <p:nvPr userDrawn="1"/>
        </p:nvSpPr>
        <p:spPr>
          <a:xfrm>
            <a:off x="-817900" y="5055776"/>
            <a:ext cx="1652761" cy="1652761"/>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1" name="Round Diagonal Corner Rectangle 40">
            <a:extLst>
              <a:ext uri="{FF2B5EF4-FFF2-40B4-BE49-F238E27FC236}">
                <a16:creationId xmlns:a16="http://schemas.microsoft.com/office/drawing/2014/main" id="{5E4CF211-E60F-F343-8767-653A65A88C6A}"/>
              </a:ext>
            </a:extLst>
          </p:cNvPr>
          <p:cNvSpPr/>
          <p:nvPr userDrawn="1"/>
        </p:nvSpPr>
        <p:spPr>
          <a:xfrm>
            <a:off x="1132067" y="4642956"/>
            <a:ext cx="1070823" cy="1070823"/>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2" name="Round Diagonal Corner Rectangle 41">
            <a:extLst>
              <a:ext uri="{FF2B5EF4-FFF2-40B4-BE49-F238E27FC236}">
                <a16:creationId xmlns:a16="http://schemas.microsoft.com/office/drawing/2014/main" id="{019BEE28-7CCA-2547-ACA5-4AAF861C3575}"/>
              </a:ext>
            </a:extLst>
          </p:cNvPr>
          <p:cNvSpPr/>
          <p:nvPr userDrawn="1"/>
        </p:nvSpPr>
        <p:spPr>
          <a:xfrm>
            <a:off x="-215827" y="3273421"/>
            <a:ext cx="1517688" cy="1517688"/>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3" name="Round Diagonal Corner Rectangle 42">
            <a:extLst>
              <a:ext uri="{FF2B5EF4-FFF2-40B4-BE49-F238E27FC236}">
                <a16:creationId xmlns:a16="http://schemas.microsoft.com/office/drawing/2014/main" id="{E0136A34-28D7-3D45-97E4-FB9903F5D30E}"/>
              </a:ext>
            </a:extLst>
          </p:cNvPr>
          <p:cNvSpPr/>
          <p:nvPr userDrawn="1"/>
        </p:nvSpPr>
        <p:spPr>
          <a:xfrm>
            <a:off x="1538164" y="3531647"/>
            <a:ext cx="853711" cy="853711"/>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5" name="Round Diagonal Corner Rectangle 14">
            <a:extLst>
              <a:ext uri="{FF2B5EF4-FFF2-40B4-BE49-F238E27FC236}">
                <a16:creationId xmlns:a16="http://schemas.microsoft.com/office/drawing/2014/main" id="{37F35C7A-C081-4140-9EE4-9CD470A9A2AE}"/>
              </a:ext>
            </a:extLst>
          </p:cNvPr>
          <p:cNvSpPr/>
          <p:nvPr userDrawn="1"/>
        </p:nvSpPr>
        <p:spPr>
          <a:xfrm>
            <a:off x="148004" y="6174822"/>
            <a:ext cx="11895991" cy="533714"/>
          </a:xfrm>
          <a:prstGeom prst="round2DiagRect">
            <a:avLst>
              <a:gd name="adj1" fmla="val 2311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5" name="Slide Number Placeholder 5">
            <a:extLst>
              <a:ext uri="{FF2B5EF4-FFF2-40B4-BE49-F238E27FC236}">
                <a16:creationId xmlns:a16="http://schemas.microsoft.com/office/drawing/2014/main" id="{90DB460B-02EC-D047-90F0-68B7E3942BA6}"/>
              </a:ext>
            </a:extLst>
          </p:cNvPr>
          <p:cNvSpPr>
            <a:spLocks noGrp="1"/>
          </p:cNvSpPr>
          <p:nvPr>
            <p:ph type="sldNum" sz="quarter" idx="4"/>
          </p:nvPr>
        </p:nvSpPr>
        <p:spPr>
          <a:xfrm>
            <a:off x="11101773" y="6253158"/>
            <a:ext cx="829407" cy="365125"/>
          </a:xfrm>
          <a:prstGeom prst="rect">
            <a:avLst/>
          </a:prstGeom>
        </p:spPr>
        <p:txBody>
          <a:bodyPr vert="horz" lIns="91440" tIns="45720" rIns="91440" bIns="45720" rtlCol="0" anchor="ctr"/>
          <a:lstStyle>
            <a:lvl1pPr algn="r">
              <a:defRPr sz="2000" baseline="0">
                <a:solidFill>
                  <a:schemeClr val="bg1"/>
                </a:solidFill>
              </a:defRPr>
            </a:lvl1pPr>
          </a:lstStyle>
          <a:p>
            <a:fld id="{7C8D7908-A7C7-CC46-9524-C00CE01F6968}" type="slidenum">
              <a:rPr lang="en-US"/>
              <a:pPr/>
              <a:t>‹N°›</a:t>
            </a:fld>
            <a:endParaRPr lang="en-US"/>
          </a:p>
        </p:txBody>
      </p:sp>
      <p:sp>
        <p:nvSpPr>
          <p:cNvPr id="19" name="Footer Placeholder 3">
            <a:extLst>
              <a:ext uri="{FF2B5EF4-FFF2-40B4-BE49-F238E27FC236}">
                <a16:creationId xmlns:a16="http://schemas.microsoft.com/office/drawing/2014/main" id="{79D82227-FCDE-5A43-BA31-7BD95A708493}"/>
              </a:ext>
            </a:extLst>
          </p:cNvPr>
          <p:cNvSpPr>
            <a:spLocks noGrp="1"/>
          </p:cNvSpPr>
          <p:nvPr>
            <p:ph type="ftr" sz="quarter" idx="3"/>
          </p:nvPr>
        </p:nvSpPr>
        <p:spPr>
          <a:xfrm>
            <a:off x="2152216" y="6282329"/>
            <a:ext cx="4114800" cy="298938"/>
          </a:xfrm>
          <a:prstGeom prst="rect">
            <a:avLst/>
          </a:prstGeom>
        </p:spPr>
        <p:txBody>
          <a:bodyPr vert="horz" lIns="91440" tIns="45720" rIns="91440" bIns="45720" rtlCol="0" anchor="ctr"/>
          <a:lstStyle>
            <a:lvl1pPr algn="l">
              <a:defRPr sz="1200" baseline="0">
                <a:solidFill>
                  <a:schemeClr val="bg2"/>
                </a:solidFill>
              </a:defRPr>
            </a:lvl1pPr>
          </a:lstStyle>
          <a:p>
            <a:r>
              <a:rPr lang="en-US"/>
              <a:t>Forum du Numérique - IDNEUF4 - Bucarest - 18-21 juin 2019</a:t>
            </a:r>
          </a:p>
        </p:txBody>
      </p:sp>
      <p:sp>
        <p:nvSpPr>
          <p:cNvPr id="30" name="Title Placeholder 1">
            <a:extLst>
              <a:ext uri="{FF2B5EF4-FFF2-40B4-BE49-F238E27FC236}">
                <a16:creationId xmlns:a16="http://schemas.microsoft.com/office/drawing/2014/main" id="{F1D90676-F418-8E40-A199-774758F4FED8}"/>
              </a:ext>
            </a:extLst>
          </p:cNvPr>
          <p:cNvSpPr>
            <a:spLocks noGrp="1"/>
          </p:cNvSpPr>
          <p:nvPr>
            <p:ph type="title"/>
          </p:nvPr>
        </p:nvSpPr>
        <p:spPr>
          <a:xfrm>
            <a:off x="838200" y="365126"/>
            <a:ext cx="10515600" cy="2747352"/>
          </a:xfrm>
          <a:prstGeom prst="rect">
            <a:avLst/>
          </a:prstGeom>
        </p:spPr>
        <p:txBody>
          <a:bodyPr vert="horz" lIns="91440" tIns="45720" rIns="91440" bIns="45720" rtlCol="0" anchor="b" anchorCtr="0">
            <a:normAutofit/>
          </a:bodyPr>
          <a:lstStyle/>
          <a:p>
            <a:r>
              <a:rPr lang="en-US"/>
              <a:t>Click to edit Master title style</a:t>
            </a:r>
          </a:p>
        </p:txBody>
      </p:sp>
      <p:sp>
        <p:nvSpPr>
          <p:cNvPr id="31" name="Text Placeholder 2">
            <a:extLst>
              <a:ext uri="{FF2B5EF4-FFF2-40B4-BE49-F238E27FC236}">
                <a16:creationId xmlns:a16="http://schemas.microsoft.com/office/drawing/2014/main" id="{270F5D37-3094-9B40-810D-630C3FC27BF2}"/>
              </a:ext>
            </a:extLst>
          </p:cNvPr>
          <p:cNvSpPr>
            <a:spLocks noGrp="1"/>
          </p:cNvSpPr>
          <p:nvPr>
            <p:ph type="body" idx="1"/>
          </p:nvPr>
        </p:nvSpPr>
        <p:spPr>
          <a:xfrm>
            <a:off x="838200" y="3372329"/>
            <a:ext cx="10515600" cy="2804633"/>
          </a:xfrm>
          <a:prstGeom prst="rect">
            <a:avLst/>
          </a:prstGeom>
        </p:spPr>
        <p:txBody>
          <a:bodyPr vert="horz" lIns="91440" tIns="45720" rIns="91440" bIns="45720" rtlCol="0">
            <a:normAutofit/>
          </a:bodyPr>
          <a:lstStyle/>
          <a:p>
            <a:pPr lvl="0"/>
            <a:r>
              <a:rPr lang="en-US"/>
              <a:t>Edit Master text styles</a:t>
            </a:r>
          </a:p>
        </p:txBody>
      </p:sp>
    </p:spTree>
    <p:extLst>
      <p:ext uri="{BB962C8B-B14F-4D97-AF65-F5344CB8AC3E}">
        <p14:creationId xmlns:p14="http://schemas.microsoft.com/office/powerpoint/2010/main" val="1496290507"/>
      </p:ext>
    </p:extLst>
  </p:cSld>
  <p:clrMap bg1="lt1" tx1="dk1" bg2="lt2" tx2="dk2" accent1="accent1" accent2="accent2" accent3="accent3" accent4="accent4" accent5="accent5" accent6="accent6" hlink="hlink" folHlink="folHlink"/>
  <p:sldLayoutIdLst>
    <p:sldLayoutId id="2147483678" r:id="rId1"/>
  </p:sldLayoutIdLst>
  <p:hf hdr="0"/>
  <p:txStyles>
    <p:titleStyle>
      <a:lvl1pPr algn="ctr" defTabSz="914400" rtl="0" eaLnBrk="1" latinLnBrk="0" hangingPunct="1">
        <a:lnSpc>
          <a:spcPct val="90000"/>
        </a:lnSpc>
        <a:spcBef>
          <a:spcPct val="0"/>
        </a:spcBef>
        <a:buNone/>
        <a:defRPr sz="5000" b="1" i="0" kern="1200" cap="none" baseline="0">
          <a:solidFill>
            <a:schemeClr val="bg1"/>
          </a:solidFill>
          <a:latin typeface="+mj-lt"/>
          <a:ea typeface="+mj-ea"/>
          <a:cs typeface="+mj-cs"/>
        </a:defRPr>
      </a:lvl1pPr>
    </p:titleStyle>
    <p:bodyStyle>
      <a:lvl1pPr marL="0" indent="0" algn="ctr" defTabSz="914400" rtl="0" eaLnBrk="1" latinLnBrk="0" hangingPunct="1">
        <a:lnSpc>
          <a:spcPct val="90000"/>
        </a:lnSpc>
        <a:spcBef>
          <a:spcPts val="1000"/>
        </a:spcBef>
        <a:buFontTx/>
        <a:buNone/>
        <a:defRPr sz="3200" kern="1200" baseline="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34" name="Round Diagonal Corner Rectangle 33">
            <a:extLst>
              <a:ext uri="{FF2B5EF4-FFF2-40B4-BE49-F238E27FC236}">
                <a16:creationId xmlns:a16="http://schemas.microsoft.com/office/drawing/2014/main" id="{63D9CD90-419B-B448-AE5B-9D25B2E9765E}"/>
              </a:ext>
            </a:extLst>
          </p:cNvPr>
          <p:cNvSpPr/>
          <p:nvPr userDrawn="1"/>
        </p:nvSpPr>
        <p:spPr>
          <a:xfrm>
            <a:off x="9131701" y="1277705"/>
            <a:ext cx="679744" cy="679744"/>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6" name="Round Diagonal Corner Rectangle 35">
            <a:extLst>
              <a:ext uri="{FF2B5EF4-FFF2-40B4-BE49-F238E27FC236}">
                <a16:creationId xmlns:a16="http://schemas.microsoft.com/office/drawing/2014/main" id="{913DCD7F-D4C9-BB43-A094-DBCB1931F8D6}"/>
              </a:ext>
            </a:extLst>
          </p:cNvPr>
          <p:cNvSpPr/>
          <p:nvPr userDrawn="1"/>
        </p:nvSpPr>
        <p:spPr>
          <a:xfrm>
            <a:off x="10012207" y="874794"/>
            <a:ext cx="1263115" cy="1263115"/>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7" name="Round Diagonal Corner Rectangle 36">
            <a:extLst>
              <a:ext uri="{FF2B5EF4-FFF2-40B4-BE49-F238E27FC236}">
                <a16:creationId xmlns:a16="http://schemas.microsoft.com/office/drawing/2014/main" id="{A278F5FE-412F-9248-A642-C9AEDCAB2214}"/>
              </a:ext>
            </a:extLst>
          </p:cNvPr>
          <p:cNvSpPr/>
          <p:nvPr userDrawn="1"/>
        </p:nvSpPr>
        <p:spPr>
          <a:xfrm>
            <a:off x="11502460" y="559298"/>
            <a:ext cx="818372" cy="818372"/>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8" name="Round Diagonal Corner Rectangle 37">
            <a:extLst>
              <a:ext uri="{FF2B5EF4-FFF2-40B4-BE49-F238E27FC236}">
                <a16:creationId xmlns:a16="http://schemas.microsoft.com/office/drawing/2014/main" id="{BEC4E731-F276-0A4A-AC50-8349D110C639}"/>
              </a:ext>
            </a:extLst>
          </p:cNvPr>
          <p:cNvSpPr/>
          <p:nvPr userDrawn="1"/>
        </p:nvSpPr>
        <p:spPr>
          <a:xfrm>
            <a:off x="10472338" y="-487363"/>
            <a:ext cx="1159886" cy="1159886"/>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9" name="Round Diagonal Corner Rectangle 38">
            <a:extLst>
              <a:ext uri="{FF2B5EF4-FFF2-40B4-BE49-F238E27FC236}">
                <a16:creationId xmlns:a16="http://schemas.microsoft.com/office/drawing/2014/main" id="{EAC96456-EEE7-1E46-94BF-9780A5D32277}"/>
              </a:ext>
            </a:extLst>
          </p:cNvPr>
          <p:cNvSpPr/>
          <p:nvPr userDrawn="1"/>
        </p:nvSpPr>
        <p:spPr>
          <a:xfrm>
            <a:off x="11812818" y="-290015"/>
            <a:ext cx="652445" cy="652445"/>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0" name="Round Diagonal Corner Rectangle 39">
            <a:extLst>
              <a:ext uri="{FF2B5EF4-FFF2-40B4-BE49-F238E27FC236}">
                <a16:creationId xmlns:a16="http://schemas.microsoft.com/office/drawing/2014/main" id="{39E34EEE-08A0-044C-8743-48AA007C61FC}"/>
              </a:ext>
            </a:extLst>
          </p:cNvPr>
          <p:cNvSpPr/>
          <p:nvPr userDrawn="1"/>
        </p:nvSpPr>
        <p:spPr>
          <a:xfrm>
            <a:off x="-817900" y="5055776"/>
            <a:ext cx="1652761" cy="1652761"/>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1" name="Round Diagonal Corner Rectangle 40">
            <a:extLst>
              <a:ext uri="{FF2B5EF4-FFF2-40B4-BE49-F238E27FC236}">
                <a16:creationId xmlns:a16="http://schemas.microsoft.com/office/drawing/2014/main" id="{37C21B60-A6FC-B948-9694-F5721F3782E9}"/>
              </a:ext>
            </a:extLst>
          </p:cNvPr>
          <p:cNvSpPr/>
          <p:nvPr userDrawn="1"/>
        </p:nvSpPr>
        <p:spPr>
          <a:xfrm>
            <a:off x="1132067" y="4642956"/>
            <a:ext cx="1070823" cy="1070823"/>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2" name="Round Diagonal Corner Rectangle 41">
            <a:extLst>
              <a:ext uri="{FF2B5EF4-FFF2-40B4-BE49-F238E27FC236}">
                <a16:creationId xmlns:a16="http://schemas.microsoft.com/office/drawing/2014/main" id="{21FE4E93-C0EE-544E-9440-01F5F2E398C0}"/>
              </a:ext>
            </a:extLst>
          </p:cNvPr>
          <p:cNvSpPr/>
          <p:nvPr userDrawn="1"/>
        </p:nvSpPr>
        <p:spPr>
          <a:xfrm>
            <a:off x="-215827" y="3273421"/>
            <a:ext cx="1517688" cy="1517688"/>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3" name="Round Diagonal Corner Rectangle 42">
            <a:extLst>
              <a:ext uri="{FF2B5EF4-FFF2-40B4-BE49-F238E27FC236}">
                <a16:creationId xmlns:a16="http://schemas.microsoft.com/office/drawing/2014/main" id="{D48E47CD-1493-7240-995E-52706D3EDCA9}"/>
              </a:ext>
            </a:extLst>
          </p:cNvPr>
          <p:cNvSpPr/>
          <p:nvPr userDrawn="1"/>
        </p:nvSpPr>
        <p:spPr>
          <a:xfrm>
            <a:off x="1538164" y="3531647"/>
            <a:ext cx="853711" cy="853711"/>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5" name="Round Diagonal Corner Rectangle 14">
            <a:extLst>
              <a:ext uri="{FF2B5EF4-FFF2-40B4-BE49-F238E27FC236}">
                <a16:creationId xmlns:a16="http://schemas.microsoft.com/office/drawing/2014/main" id="{37F35C7A-C081-4140-9EE4-9CD470A9A2AE}"/>
              </a:ext>
            </a:extLst>
          </p:cNvPr>
          <p:cNvSpPr/>
          <p:nvPr userDrawn="1"/>
        </p:nvSpPr>
        <p:spPr>
          <a:xfrm>
            <a:off x="148004" y="6174822"/>
            <a:ext cx="11895991" cy="533714"/>
          </a:xfrm>
          <a:prstGeom prst="round2DiagRect">
            <a:avLst>
              <a:gd name="adj1" fmla="val 2311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12" name="Picture 11">
            <a:extLst>
              <a:ext uri="{FF2B5EF4-FFF2-40B4-BE49-F238E27FC236}">
                <a16:creationId xmlns:a16="http://schemas.microsoft.com/office/drawing/2014/main" id="{79E2F316-AC89-0B4A-AF59-4E060E99F766}"/>
              </a:ext>
            </a:extLst>
          </p:cNvPr>
          <p:cNvPicPr>
            <a:picLocks noChangeAspect="1"/>
          </p:cNvPicPr>
          <p:nvPr userDrawn="1"/>
        </p:nvPicPr>
        <p:blipFill>
          <a:blip r:embed="rId3"/>
          <a:stretch>
            <a:fillRect/>
          </a:stretch>
        </p:blipFill>
        <p:spPr>
          <a:xfrm>
            <a:off x="153835" y="5972053"/>
            <a:ext cx="1850811" cy="925406"/>
          </a:xfrm>
          <a:prstGeom prst="rect">
            <a:avLst/>
          </a:prstGeom>
        </p:spPr>
      </p:pic>
      <p:sp>
        <p:nvSpPr>
          <p:cNvPr id="35" name="Slide Number Placeholder 5">
            <a:extLst>
              <a:ext uri="{FF2B5EF4-FFF2-40B4-BE49-F238E27FC236}">
                <a16:creationId xmlns:a16="http://schemas.microsoft.com/office/drawing/2014/main" id="{90DB460B-02EC-D047-90F0-68B7E3942BA6}"/>
              </a:ext>
            </a:extLst>
          </p:cNvPr>
          <p:cNvSpPr>
            <a:spLocks noGrp="1"/>
          </p:cNvSpPr>
          <p:nvPr>
            <p:ph type="sldNum" sz="quarter" idx="4"/>
          </p:nvPr>
        </p:nvSpPr>
        <p:spPr>
          <a:xfrm>
            <a:off x="11101773" y="6253158"/>
            <a:ext cx="829407" cy="365125"/>
          </a:xfrm>
          <a:prstGeom prst="rect">
            <a:avLst/>
          </a:prstGeom>
        </p:spPr>
        <p:txBody>
          <a:bodyPr vert="horz" lIns="91440" tIns="45720" rIns="91440" bIns="45720" rtlCol="0" anchor="ctr"/>
          <a:lstStyle>
            <a:lvl1pPr algn="r">
              <a:defRPr sz="2000" baseline="0">
                <a:solidFill>
                  <a:schemeClr val="bg1"/>
                </a:solidFill>
              </a:defRPr>
            </a:lvl1pPr>
          </a:lstStyle>
          <a:p>
            <a:fld id="{7C8D7908-A7C7-CC46-9524-C00CE01F6968}" type="slidenum">
              <a:rPr lang="en-US"/>
              <a:pPr/>
              <a:t>‹N°›</a:t>
            </a:fld>
            <a:endParaRPr lang="en-US"/>
          </a:p>
        </p:txBody>
      </p:sp>
      <p:sp>
        <p:nvSpPr>
          <p:cNvPr id="19" name="Footer Placeholder 3">
            <a:extLst>
              <a:ext uri="{FF2B5EF4-FFF2-40B4-BE49-F238E27FC236}">
                <a16:creationId xmlns:a16="http://schemas.microsoft.com/office/drawing/2014/main" id="{D0235D2A-0131-034D-BDF7-97675EEFCC19}"/>
              </a:ext>
            </a:extLst>
          </p:cNvPr>
          <p:cNvSpPr>
            <a:spLocks noGrp="1"/>
          </p:cNvSpPr>
          <p:nvPr>
            <p:ph type="ftr" sz="quarter" idx="3"/>
          </p:nvPr>
        </p:nvSpPr>
        <p:spPr>
          <a:xfrm>
            <a:off x="2152216" y="6282329"/>
            <a:ext cx="4114800" cy="298938"/>
          </a:xfrm>
          <a:prstGeom prst="rect">
            <a:avLst/>
          </a:prstGeom>
        </p:spPr>
        <p:txBody>
          <a:bodyPr vert="horz" lIns="91440" tIns="45720" rIns="91440" bIns="45720" rtlCol="0" anchor="ctr"/>
          <a:lstStyle>
            <a:lvl1pPr algn="l">
              <a:defRPr sz="1200" baseline="0">
                <a:solidFill>
                  <a:schemeClr val="bg2"/>
                </a:solidFill>
              </a:defRPr>
            </a:lvl1pPr>
          </a:lstStyle>
          <a:p>
            <a:r>
              <a:rPr lang="en-US"/>
              <a:t>Forum du Numérique - IDNEUF4 - Bucarest - 18-21 juin 2019</a:t>
            </a:r>
          </a:p>
        </p:txBody>
      </p:sp>
      <p:sp>
        <p:nvSpPr>
          <p:cNvPr id="30" name="Title Placeholder 1">
            <a:extLst>
              <a:ext uri="{FF2B5EF4-FFF2-40B4-BE49-F238E27FC236}">
                <a16:creationId xmlns:a16="http://schemas.microsoft.com/office/drawing/2014/main" id="{CEBD6B3C-17B7-4348-85ED-9866F73580D6}"/>
              </a:ext>
            </a:extLst>
          </p:cNvPr>
          <p:cNvSpPr>
            <a:spLocks noGrp="1"/>
          </p:cNvSpPr>
          <p:nvPr>
            <p:ph type="title"/>
          </p:nvPr>
        </p:nvSpPr>
        <p:spPr>
          <a:xfrm>
            <a:off x="838200" y="365126"/>
            <a:ext cx="10515600" cy="2747352"/>
          </a:xfrm>
          <a:prstGeom prst="rect">
            <a:avLst/>
          </a:prstGeom>
        </p:spPr>
        <p:txBody>
          <a:bodyPr vert="horz" lIns="91440" tIns="45720" rIns="91440" bIns="45720" rtlCol="0" anchor="b" anchorCtr="0">
            <a:normAutofit/>
          </a:bodyPr>
          <a:lstStyle/>
          <a:p>
            <a:r>
              <a:rPr lang="en-US"/>
              <a:t>Click to edit Master title style</a:t>
            </a:r>
          </a:p>
        </p:txBody>
      </p:sp>
      <p:sp>
        <p:nvSpPr>
          <p:cNvPr id="31" name="Text Placeholder 2">
            <a:extLst>
              <a:ext uri="{FF2B5EF4-FFF2-40B4-BE49-F238E27FC236}">
                <a16:creationId xmlns:a16="http://schemas.microsoft.com/office/drawing/2014/main" id="{F53DE1CA-88F5-B044-8324-EA94D916278F}"/>
              </a:ext>
            </a:extLst>
          </p:cNvPr>
          <p:cNvSpPr>
            <a:spLocks noGrp="1"/>
          </p:cNvSpPr>
          <p:nvPr>
            <p:ph type="body" idx="1"/>
          </p:nvPr>
        </p:nvSpPr>
        <p:spPr>
          <a:xfrm>
            <a:off x="838200" y="3372329"/>
            <a:ext cx="10515600" cy="2804633"/>
          </a:xfrm>
          <a:prstGeom prst="rect">
            <a:avLst/>
          </a:prstGeom>
        </p:spPr>
        <p:txBody>
          <a:bodyPr vert="horz" lIns="91440" tIns="45720" rIns="91440" bIns="45720" rtlCol="0">
            <a:normAutofit/>
          </a:bodyPr>
          <a:lstStyle/>
          <a:p>
            <a:pPr lvl="0"/>
            <a:r>
              <a:rPr lang="en-US"/>
              <a:t>Edit Master text styles</a:t>
            </a:r>
          </a:p>
        </p:txBody>
      </p:sp>
    </p:spTree>
    <p:extLst>
      <p:ext uri="{BB962C8B-B14F-4D97-AF65-F5344CB8AC3E}">
        <p14:creationId xmlns:p14="http://schemas.microsoft.com/office/powerpoint/2010/main" val="1763940255"/>
      </p:ext>
    </p:extLst>
  </p:cSld>
  <p:clrMap bg1="lt1" tx1="dk1" bg2="lt2" tx2="dk2" accent1="accent1" accent2="accent2" accent3="accent3" accent4="accent4" accent5="accent5" accent6="accent6" hlink="hlink" folHlink="folHlink"/>
  <p:sldLayoutIdLst>
    <p:sldLayoutId id="2147483676" r:id="rId1"/>
  </p:sldLayoutIdLst>
  <p:hf hdr="0"/>
  <p:txStyles>
    <p:titleStyle>
      <a:lvl1pPr algn="ctr" defTabSz="914400" rtl="0" eaLnBrk="1" latinLnBrk="0" hangingPunct="1">
        <a:lnSpc>
          <a:spcPct val="90000"/>
        </a:lnSpc>
        <a:spcBef>
          <a:spcPct val="0"/>
        </a:spcBef>
        <a:buNone/>
        <a:defRPr sz="5000" b="1" i="0" kern="1200" cap="none" baseline="0">
          <a:solidFill>
            <a:schemeClr val="bg1"/>
          </a:solidFill>
          <a:latin typeface="+mj-lt"/>
          <a:ea typeface="+mj-ea"/>
          <a:cs typeface="+mj-cs"/>
        </a:defRPr>
      </a:lvl1pPr>
    </p:titleStyle>
    <p:bodyStyle>
      <a:lvl1pPr marL="0" indent="0" algn="ctr" defTabSz="914400" rtl="0" eaLnBrk="1" latinLnBrk="0" hangingPunct="1">
        <a:lnSpc>
          <a:spcPct val="90000"/>
        </a:lnSpc>
        <a:spcBef>
          <a:spcPts val="1000"/>
        </a:spcBef>
        <a:buFontTx/>
        <a:buNone/>
        <a:defRPr sz="3200" kern="1200" baseline="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31" name="Round Diagonal Corner Rectangle 30">
            <a:extLst>
              <a:ext uri="{FF2B5EF4-FFF2-40B4-BE49-F238E27FC236}">
                <a16:creationId xmlns:a16="http://schemas.microsoft.com/office/drawing/2014/main" id="{0E49925F-F134-7A46-89DA-AE8130618A13}"/>
              </a:ext>
            </a:extLst>
          </p:cNvPr>
          <p:cNvSpPr/>
          <p:nvPr userDrawn="1"/>
        </p:nvSpPr>
        <p:spPr>
          <a:xfrm>
            <a:off x="9131701" y="1277705"/>
            <a:ext cx="679744" cy="679744"/>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4" name="Round Diagonal Corner Rectangle 33">
            <a:extLst>
              <a:ext uri="{FF2B5EF4-FFF2-40B4-BE49-F238E27FC236}">
                <a16:creationId xmlns:a16="http://schemas.microsoft.com/office/drawing/2014/main" id="{F3A0ECF0-687B-4649-AF4E-6BEE6DAD33C9}"/>
              </a:ext>
            </a:extLst>
          </p:cNvPr>
          <p:cNvSpPr/>
          <p:nvPr userDrawn="1"/>
        </p:nvSpPr>
        <p:spPr>
          <a:xfrm>
            <a:off x="10012207" y="874794"/>
            <a:ext cx="1263115" cy="1263115"/>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6" name="Round Diagonal Corner Rectangle 35">
            <a:extLst>
              <a:ext uri="{FF2B5EF4-FFF2-40B4-BE49-F238E27FC236}">
                <a16:creationId xmlns:a16="http://schemas.microsoft.com/office/drawing/2014/main" id="{2C0A8F4F-D12E-EC47-8F66-EF58EFEC62DC}"/>
              </a:ext>
            </a:extLst>
          </p:cNvPr>
          <p:cNvSpPr/>
          <p:nvPr userDrawn="1"/>
        </p:nvSpPr>
        <p:spPr>
          <a:xfrm>
            <a:off x="11502460" y="559298"/>
            <a:ext cx="818372" cy="818372"/>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7" name="Round Diagonal Corner Rectangle 36">
            <a:extLst>
              <a:ext uri="{FF2B5EF4-FFF2-40B4-BE49-F238E27FC236}">
                <a16:creationId xmlns:a16="http://schemas.microsoft.com/office/drawing/2014/main" id="{EEB7A54C-81B7-3C4E-AC4B-E362EE8369CD}"/>
              </a:ext>
            </a:extLst>
          </p:cNvPr>
          <p:cNvSpPr/>
          <p:nvPr userDrawn="1"/>
        </p:nvSpPr>
        <p:spPr>
          <a:xfrm>
            <a:off x="10472338" y="-487363"/>
            <a:ext cx="1159886" cy="1159886"/>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8" name="Round Diagonal Corner Rectangle 37">
            <a:extLst>
              <a:ext uri="{FF2B5EF4-FFF2-40B4-BE49-F238E27FC236}">
                <a16:creationId xmlns:a16="http://schemas.microsoft.com/office/drawing/2014/main" id="{BC03F12D-CE1F-304B-9DB6-A5ABDCAA3F0D}"/>
              </a:ext>
            </a:extLst>
          </p:cNvPr>
          <p:cNvSpPr/>
          <p:nvPr userDrawn="1"/>
        </p:nvSpPr>
        <p:spPr>
          <a:xfrm>
            <a:off x="11812818" y="-290015"/>
            <a:ext cx="652445" cy="652445"/>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9" name="Round Diagonal Corner Rectangle 38">
            <a:extLst>
              <a:ext uri="{FF2B5EF4-FFF2-40B4-BE49-F238E27FC236}">
                <a16:creationId xmlns:a16="http://schemas.microsoft.com/office/drawing/2014/main" id="{C1735633-1D87-C242-886C-8D90B88F0BD7}"/>
              </a:ext>
            </a:extLst>
          </p:cNvPr>
          <p:cNvSpPr/>
          <p:nvPr userDrawn="1"/>
        </p:nvSpPr>
        <p:spPr>
          <a:xfrm>
            <a:off x="-817900" y="5055776"/>
            <a:ext cx="1652761" cy="1652761"/>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0" name="Round Diagonal Corner Rectangle 39">
            <a:extLst>
              <a:ext uri="{FF2B5EF4-FFF2-40B4-BE49-F238E27FC236}">
                <a16:creationId xmlns:a16="http://schemas.microsoft.com/office/drawing/2014/main" id="{8F736CB9-8445-4A48-973B-8CBE630D55BB}"/>
              </a:ext>
            </a:extLst>
          </p:cNvPr>
          <p:cNvSpPr/>
          <p:nvPr userDrawn="1"/>
        </p:nvSpPr>
        <p:spPr>
          <a:xfrm>
            <a:off x="1132067" y="4642956"/>
            <a:ext cx="1070823" cy="1070823"/>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1" name="Round Diagonal Corner Rectangle 40">
            <a:extLst>
              <a:ext uri="{FF2B5EF4-FFF2-40B4-BE49-F238E27FC236}">
                <a16:creationId xmlns:a16="http://schemas.microsoft.com/office/drawing/2014/main" id="{7D9B912B-A4BB-B546-AA1E-9FFAB7AAB8B0}"/>
              </a:ext>
            </a:extLst>
          </p:cNvPr>
          <p:cNvSpPr/>
          <p:nvPr userDrawn="1"/>
        </p:nvSpPr>
        <p:spPr>
          <a:xfrm>
            <a:off x="-215827" y="3273421"/>
            <a:ext cx="1517688" cy="1517688"/>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2" name="Round Diagonal Corner Rectangle 41">
            <a:extLst>
              <a:ext uri="{FF2B5EF4-FFF2-40B4-BE49-F238E27FC236}">
                <a16:creationId xmlns:a16="http://schemas.microsoft.com/office/drawing/2014/main" id="{65241F9E-44AF-044B-AEA4-23F41171A541}"/>
              </a:ext>
            </a:extLst>
          </p:cNvPr>
          <p:cNvSpPr/>
          <p:nvPr userDrawn="1"/>
        </p:nvSpPr>
        <p:spPr>
          <a:xfrm>
            <a:off x="1538164" y="3531647"/>
            <a:ext cx="853711" cy="853711"/>
          </a:xfrm>
          <a:prstGeom prst="round2DiagRect">
            <a:avLst>
              <a:gd name="adj1" fmla="val 39584"/>
              <a:gd name="adj2" fmla="val 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5" name="Round Diagonal Corner Rectangle 14">
            <a:extLst>
              <a:ext uri="{FF2B5EF4-FFF2-40B4-BE49-F238E27FC236}">
                <a16:creationId xmlns:a16="http://schemas.microsoft.com/office/drawing/2014/main" id="{37F35C7A-C081-4140-9EE4-9CD470A9A2AE}"/>
              </a:ext>
            </a:extLst>
          </p:cNvPr>
          <p:cNvSpPr/>
          <p:nvPr userDrawn="1"/>
        </p:nvSpPr>
        <p:spPr>
          <a:xfrm>
            <a:off x="148004" y="6174822"/>
            <a:ext cx="11895991" cy="533714"/>
          </a:xfrm>
          <a:prstGeom prst="round2DiagRect">
            <a:avLst>
              <a:gd name="adj1" fmla="val 2311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12" name="Picture 11">
            <a:extLst>
              <a:ext uri="{FF2B5EF4-FFF2-40B4-BE49-F238E27FC236}">
                <a16:creationId xmlns:a16="http://schemas.microsoft.com/office/drawing/2014/main" id="{79E2F316-AC89-0B4A-AF59-4E060E99F766}"/>
              </a:ext>
            </a:extLst>
          </p:cNvPr>
          <p:cNvPicPr>
            <a:picLocks noChangeAspect="1"/>
          </p:cNvPicPr>
          <p:nvPr userDrawn="1"/>
        </p:nvPicPr>
        <p:blipFill>
          <a:blip r:embed="rId3"/>
          <a:stretch>
            <a:fillRect/>
          </a:stretch>
        </p:blipFill>
        <p:spPr>
          <a:xfrm>
            <a:off x="153835" y="5972053"/>
            <a:ext cx="1850811" cy="925406"/>
          </a:xfrm>
          <a:prstGeom prst="rect">
            <a:avLst/>
          </a:prstGeom>
        </p:spPr>
      </p:pic>
      <p:sp>
        <p:nvSpPr>
          <p:cNvPr id="35" name="Slide Number Placeholder 5">
            <a:extLst>
              <a:ext uri="{FF2B5EF4-FFF2-40B4-BE49-F238E27FC236}">
                <a16:creationId xmlns:a16="http://schemas.microsoft.com/office/drawing/2014/main" id="{90DB460B-02EC-D047-90F0-68B7E3942BA6}"/>
              </a:ext>
            </a:extLst>
          </p:cNvPr>
          <p:cNvSpPr>
            <a:spLocks noGrp="1"/>
          </p:cNvSpPr>
          <p:nvPr>
            <p:ph type="sldNum" sz="quarter" idx="4"/>
          </p:nvPr>
        </p:nvSpPr>
        <p:spPr>
          <a:xfrm>
            <a:off x="9916318" y="6260186"/>
            <a:ext cx="829407" cy="365125"/>
          </a:xfrm>
          <a:prstGeom prst="rect">
            <a:avLst/>
          </a:prstGeom>
        </p:spPr>
        <p:txBody>
          <a:bodyPr vert="horz" lIns="91440" tIns="45720" rIns="91440" bIns="45720" rtlCol="0" anchor="ctr"/>
          <a:lstStyle>
            <a:lvl1pPr algn="r">
              <a:defRPr sz="1600" baseline="0">
                <a:solidFill>
                  <a:schemeClr val="bg1"/>
                </a:solidFill>
              </a:defRPr>
            </a:lvl1pPr>
          </a:lstStyle>
          <a:p>
            <a:fld id="{7C8D7908-A7C7-CC46-9524-C00CE01F6968}" type="slidenum">
              <a:rPr lang="en-US" smtClean="0"/>
              <a:pPr/>
              <a:t>‹N°›</a:t>
            </a:fld>
            <a:endParaRPr lang="en-US"/>
          </a:p>
        </p:txBody>
      </p:sp>
      <p:sp>
        <p:nvSpPr>
          <p:cNvPr id="2" name="Title Placeholder 1">
            <a:extLst>
              <a:ext uri="{FF2B5EF4-FFF2-40B4-BE49-F238E27FC236}">
                <a16:creationId xmlns:a16="http://schemas.microsoft.com/office/drawing/2014/main" id="{16B390F0-7357-A446-B35D-3875F3E7A3BD}"/>
              </a:ext>
            </a:extLst>
          </p:cNvPr>
          <p:cNvSpPr>
            <a:spLocks noGrp="1"/>
          </p:cNvSpPr>
          <p:nvPr>
            <p:ph type="title"/>
          </p:nvPr>
        </p:nvSpPr>
        <p:spPr>
          <a:xfrm>
            <a:off x="838200" y="365126"/>
            <a:ext cx="10515600" cy="2747352"/>
          </a:xfrm>
          <a:prstGeom prst="rect">
            <a:avLst/>
          </a:prstGeom>
        </p:spPr>
        <p:txBody>
          <a:bodyPr vert="horz" lIns="91440" tIns="45720" rIns="91440" bIns="4572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676A5CA0-8A4D-EA47-96CF-913CB4619D56}"/>
              </a:ext>
            </a:extLst>
          </p:cNvPr>
          <p:cNvSpPr>
            <a:spLocks noGrp="1"/>
          </p:cNvSpPr>
          <p:nvPr>
            <p:ph type="body" idx="1"/>
          </p:nvPr>
        </p:nvSpPr>
        <p:spPr>
          <a:xfrm>
            <a:off x="838200" y="3372329"/>
            <a:ext cx="10515600" cy="2804633"/>
          </a:xfrm>
          <a:prstGeom prst="rect">
            <a:avLst/>
          </a:prstGeom>
        </p:spPr>
        <p:txBody>
          <a:bodyPr vert="horz" lIns="91440" tIns="45720" rIns="91440" bIns="45720" rtlCol="0">
            <a:normAutofit/>
          </a:bodyPr>
          <a:lstStyle/>
          <a:p>
            <a:pPr lvl="0"/>
            <a:r>
              <a:rPr lang="en-US"/>
              <a:t>Edit Master text styles</a:t>
            </a:r>
          </a:p>
        </p:txBody>
      </p:sp>
      <p:pic>
        <p:nvPicPr>
          <p:cNvPr id="6" name="Image 5">
            <a:extLst>
              <a:ext uri="{FF2B5EF4-FFF2-40B4-BE49-F238E27FC236}">
                <a16:creationId xmlns:a16="http://schemas.microsoft.com/office/drawing/2014/main" id="{0ED10DA7-98A9-44A7-ACE1-C5E4B47DB0EC}"/>
              </a:ext>
            </a:extLst>
          </p:cNvPr>
          <p:cNvPicPr>
            <a:picLocks noChangeAspect="1"/>
          </p:cNvPicPr>
          <p:nvPr userDrawn="1"/>
        </p:nvPicPr>
        <p:blipFill>
          <a:blip r:embed="rId4"/>
          <a:stretch>
            <a:fillRect/>
          </a:stretch>
        </p:blipFill>
        <p:spPr>
          <a:xfrm>
            <a:off x="10937033" y="6343782"/>
            <a:ext cx="1056970" cy="197933"/>
          </a:xfrm>
          <a:prstGeom prst="rect">
            <a:avLst/>
          </a:prstGeom>
        </p:spPr>
      </p:pic>
    </p:spTree>
    <p:extLst>
      <p:ext uri="{BB962C8B-B14F-4D97-AF65-F5344CB8AC3E}">
        <p14:creationId xmlns:p14="http://schemas.microsoft.com/office/powerpoint/2010/main" val="1289412520"/>
      </p:ext>
    </p:extLst>
  </p:cSld>
  <p:clrMap bg1="lt1" tx1="dk1" bg2="lt2" tx2="dk2" accent1="accent1" accent2="accent2" accent3="accent3" accent4="accent4" accent5="accent5" accent6="accent6" hlink="hlink" folHlink="folHlink"/>
  <p:sldLayoutIdLst>
    <p:sldLayoutId id="2147483677" r:id="rId1"/>
  </p:sldLayoutIdLst>
  <p:hf hdr="0"/>
  <p:txStyles>
    <p:titleStyle>
      <a:lvl1pPr algn="ctr" defTabSz="914400" rtl="0" eaLnBrk="1" latinLnBrk="0" hangingPunct="1">
        <a:lnSpc>
          <a:spcPct val="90000"/>
        </a:lnSpc>
        <a:spcBef>
          <a:spcPct val="0"/>
        </a:spcBef>
        <a:buNone/>
        <a:defRPr sz="5000" b="1" i="0" kern="1200" cap="none" baseline="0">
          <a:solidFill>
            <a:schemeClr val="bg1"/>
          </a:solidFill>
          <a:latin typeface="+mj-lt"/>
          <a:ea typeface="+mj-ea"/>
          <a:cs typeface="+mj-cs"/>
        </a:defRPr>
      </a:lvl1pPr>
    </p:titleStyle>
    <p:bodyStyle>
      <a:lvl1pPr marL="0" indent="0" algn="ctr" defTabSz="914400" rtl="0" eaLnBrk="1" latinLnBrk="0" hangingPunct="1">
        <a:lnSpc>
          <a:spcPct val="90000"/>
        </a:lnSpc>
        <a:spcBef>
          <a:spcPts val="1000"/>
        </a:spcBef>
        <a:buFontTx/>
        <a:buNone/>
        <a:defRPr sz="3200" kern="1200" baseline="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5" name="Round Diagonal Corner Rectangle 24">
            <a:extLst>
              <a:ext uri="{FF2B5EF4-FFF2-40B4-BE49-F238E27FC236}">
                <a16:creationId xmlns:a16="http://schemas.microsoft.com/office/drawing/2014/main" id="{996DB83B-D69F-234A-A5E7-7AA0F1DE3923}"/>
              </a:ext>
            </a:extLst>
          </p:cNvPr>
          <p:cNvSpPr/>
          <p:nvPr userDrawn="1"/>
        </p:nvSpPr>
        <p:spPr>
          <a:xfrm>
            <a:off x="10550437" y="675347"/>
            <a:ext cx="1015341" cy="1015341"/>
          </a:xfrm>
          <a:prstGeom prst="round2DiagRect">
            <a:avLst>
              <a:gd name="adj1" fmla="val 39584"/>
              <a:gd name="adj2" fmla="val 0"/>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6" name="Round Diagonal Corner Rectangle 25">
            <a:extLst>
              <a:ext uri="{FF2B5EF4-FFF2-40B4-BE49-F238E27FC236}">
                <a16:creationId xmlns:a16="http://schemas.microsoft.com/office/drawing/2014/main" id="{DF0EFF73-8369-BA45-9C4E-8063A1391D05}"/>
              </a:ext>
            </a:extLst>
          </p:cNvPr>
          <p:cNvSpPr/>
          <p:nvPr userDrawn="1"/>
        </p:nvSpPr>
        <p:spPr>
          <a:xfrm>
            <a:off x="11708577" y="421740"/>
            <a:ext cx="657839" cy="657839"/>
          </a:xfrm>
          <a:prstGeom prst="round2DiagRect">
            <a:avLst>
              <a:gd name="adj1" fmla="val 39584"/>
              <a:gd name="adj2" fmla="val 0"/>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7" name="Round Diagonal Corner Rectangle 26">
            <a:extLst>
              <a:ext uri="{FF2B5EF4-FFF2-40B4-BE49-F238E27FC236}">
                <a16:creationId xmlns:a16="http://schemas.microsoft.com/office/drawing/2014/main" id="{693B532A-33E4-F24B-93DF-8EAD80907704}"/>
              </a:ext>
            </a:extLst>
          </p:cNvPr>
          <p:cNvSpPr/>
          <p:nvPr userDrawn="1"/>
        </p:nvSpPr>
        <p:spPr>
          <a:xfrm>
            <a:off x="10920308" y="-419607"/>
            <a:ext cx="932361" cy="932361"/>
          </a:xfrm>
          <a:prstGeom prst="round2DiagRect">
            <a:avLst>
              <a:gd name="adj1" fmla="val 39584"/>
              <a:gd name="adj2" fmla="val 0"/>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8" name="Round Diagonal Corner Rectangle 27">
            <a:extLst>
              <a:ext uri="{FF2B5EF4-FFF2-40B4-BE49-F238E27FC236}">
                <a16:creationId xmlns:a16="http://schemas.microsoft.com/office/drawing/2014/main" id="{FC21A54F-7828-524F-8B1A-3B606B523641}"/>
              </a:ext>
            </a:extLst>
          </p:cNvPr>
          <p:cNvSpPr/>
          <p:nvPr userDrawn="1"/>
        </p:nvSpPr>
        <p:spPr>
          <a:xfrm>
            <a:off x="11958054" y="-260971"/>
            <a:ext cx="524461" cy="524460"/>
          </a:xfrm>
          <a:prstGeom prst="round2DiagRect">
            <a:avLst>
              <a:gd name="adj1" fmla="val 39584"/>
              <a:gd name="adj2" fmla="val 0"/>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5" name="Round Diagonal Corner Rectangle 14">
            <a:extLst>
              <a:ext uri="{FF2B5EF4-FFF2-40B4-BE49-F238E27FC236}">
                <a16:creationId xmlns:a16="http://schemas.microsoft.com/office/drawing/2014/main" id="{37F35C7A-C081-4140-9EE4-9CD470A9A2AE}"/>
              </a:ext>
            </a:extLst>
          </p:cNvPr>
          <p:cNvSpPr/>
          <p:nvPr userDrawn="1"/>
        </p:nvSpPr>
        <p:spPr>
          <a:xfrm>
            <a:off x="238653" y="6182653"/>
            <a:ext cx="11895991" cy="533714"/>
          </a:xfrm>
          <a:prstGeom prst="round2DiagRect">
            <a:avLst>
              <a:gd name="adj1" fmla="val 2311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2">
                    <a:lumMod val="90000"/>
                  </a:schemeClr>
                </a:solidFill>
              </a:rPr>
              <a:t> </a:t>
            </a:r>
          </a:p>
        </p:txBody>
      </p:sp>
      <p:sp>
        <p:nvSpPr>
          <p:cNvPr id="2" name="Title Placeholder 1">
            <a:extLst>
              <a:ext uri="{FF2B5EF4-FFF2-40B4-BE49-F238E27FC236}">
                <a16:creationId xmlns:a16="http://schemas.microsoft.com/office/drawing/2014/main" id="{2E449789-D754-9549-8AEC-97AD6B5AD8D4}"/>
              </a:ext>
            </a:extLst>
          </p:cNvPr>
          <p:cNvSpPr>
            <a:spLocks noGrp="1"/>
          </p:cNvSpPr>
          <p:nvPr userDrawn="1">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D79DAE-F793-2049-959C-1AF0DFE05923}"/>
              </a:ext>
            </a:extLst>
          </p:cNvPr>
          <p:cNvSpPr>
            <a:spLocks noGrp="1"/>
          </p:cNvSpPr>
          <p:nvPr userDrawn="1">
            <p:ph type="body" idx="1"/>
          </p:nvPr>
        </p:nvSpPr>
        <p:spPr>
          <a:xfrm>
            <a:off x="838200" y="1825625"/>
            <a:ext cx="10515600" cy="416027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44297E6-3052-214F-95C9-51ACA86017B0}"/>
              </a:ext>
            </a:extLst>
          </p:cNvPr>
          <p:cNvSpPr>
            <a:spLocks noGrp="1"/>
          </p:cNvSpPr>
          <p:nvPr userDrawn="1">
            <p:ph type="sldNum" sz="quarter" idx="4"/>
          </p:nvPr>
        </p:nvSpPr>
        <p:spPr>
          <a:xfrm>
            <a:off x="9933535" y="6252193"/>
            <a:ext cx="829407" cy="365125"/>
          </a:xfrm>
          <a:prstGeom prst="rect">
            <a:avLst/>
          </a:prstGeom>
        </p:spPr>
        <p:txBody>
          <a:bodyPr vert="horz" lIns="91440" tIns="45720" rIns="91440" bIns="45720" rtlCol="0" anchor="ctr"/>
          <a:lstStyle>
            <a:lvl1pPr algn="r">
              <a:defRPr sz="1600" baseline="0">
                <a:solidFill>
                  <a:schemeClr val="bg1"/>
                </a:solidFill>
              </a:defRPr>
            </a:lvl1pPr>
          </a:lstStyle>
          <a:p>
            <a:fld id="{7C8D7908-A7C7-CC46-9524-C00CE01F6968}" type="slidenum">
              <a:rPr lang="en-US" smtClean="0"/>
              <a:pPr/>
              <a:t>‹N°›</a:t>
            </a:fld>
            <a:endParaRPr lang="en-US"/>
          </a:p>
        </p:txBody>
      </p:sp>
      <p:pic>
        <p:nvPicPr>
          <p:cNvPr id="12" name="Picture 11">
            <a:extLst>
              <a:ext uri="{FF2B5EF4-FFF2-40B4-BE49-F238E27FC236}">
                <a16:creationId xmlns:a16="http://schemas.microsoft.com/office/drawing/2014/main" id="{79E2F316-AC89-0B4A-AF59-4E060E99F766}"/>
              </a:ext>
            </a:extLst>
          </p:cNvPr>
          <p:cNvPicPr>
            <a:picLocks noChangeAspect="1"/>
          </p:cNvPicPr>
          <p:nvPr userDrawn="1"/>
        </p:nvPicPr>
        <p:blipFill>
          <a:blip r:embed="rId8"/>
          <a:stretch>
            <a:fillRect/>
          </a:stretch>
        </p:blipFill>
        <p:spPr>
          <a:xfrm>
            <a:off x="153835" y="5972053"/>
            <a:ext cx="1850811" cy="925406"/>
          </a:xfrm>
          <a:prstGeom prst="rect">
            <a:avLst/>
          </a:prstGeom>
        </p:spPr>
      </p:pic>
      <p:sp>
        <p:nvSpPr>
          <p:cNvPr id="31" name="Round Diagonal Corner Rectangle 30">
            <a:extLst>
              <a:ext uri="{FF2B5EF4-FFF2-40B4-BE49-F238E27FC236}">
                <a16:creationId xmlns:a16="http://schemas.microsoft.com/office/drawing/2014/main" id="{F9B2AE04-FCDB-F84A-96F9-5DFB2CAB86CA}"/>
              </a:ext>
            </a:extLst>
          </p:cNvPr>
          <p:cNvSpPr/>
          <p:nvPr userDrawn="1"/>
        </p:nvSpPr>
        <p:spPr>
          <a:xfrm>
            <a:off x="9792583" y="1009626"/>
            <a:ext cx="615055" cy="615055"/>
          </a:xfrm>
          <a:prstGeom prst="round2DiagRect">
            <a:avLst>
              <a:gd name="adj1" fmla="val 39584"/>
              <a:gd name="adj2" fmla="val 0"/>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5" name="Image 4">
            <a:extLst>
              <a:ext uri="{FF2B5EF4-FFF2-40B4-BE49-F238E27FC236}">
                <a16:creationId xmlns:a16="http://schemas.microsoft.com/office/drawing/2014/main" id="{1FDD8906-106E-4224-816A-9650F17F55BF}"/>
              </a:ext>
            </a:extLst>
          </p:cNvPr>
          <p:cNvPicPr>
            <a:picLocks noChangeAspect="1"/>
          </p:cNvPicPr>
          <p:nvPr userDrawn="1"/>
        </p:nvPicPr>
        <p:blipFill>
          <a:blip r:embed="rId9"/>
          <a:stretch>
            <a:fillRect/>
          </a:stretch>
        </p:blipFill>
        <p:spPr>
          <a:xfrm>
            <a:off x="10920308" y="6350543"/>
            <a:ext cx="1056970" cy="197933"/>
          </a:xfrm>
          <a:prstGeom prst="rect">
            <a:avLst/>
          </a:prstGeom>
        </p:spPr>
      </p:pic>
    </p:spTree>
    <p:extLst>
      <p:ext uri="{BB962C8B-B14F-4D97-AF65-F5344CB8AC3E}">
        <p14:creationId xmlns:p14="http://schemas.microsoft.com/office/powerpoint/2010/main" val="333820589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83" r:id="rId6"/>
  </p:sldLayoutIdLst>
  <p:hf hdr="0"/>
  <p:txStyles>
    <p:titleStyle>
      <a:lvl1pPr algn="l" defTabSz="914400" rtl="0" eaLnBrk="1" latinLnBrk="0" hangingPunct="1">
        <a:lnSpc>
          <a:spcPct val="90000"/>
        </a:lnSpc>
        <a:spcBef>
          <a:spcPct val="0"/>
        </a:spcBef>
        <a:buNone/>
        <a:defRPr sz="3600" b="1" i="0" kern="1200" cap="none" baseline="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FA7BD39A-33AF-D84A-8321-DF6EBB83C397}"/>
              </a:ext>
            </a:extLst>
          </p:cNvPr>
          <p:cNvPicPr>
            <a:picLocks noChangeAspect="1"/>
          </p:cNvPicPr>
          <p:nvPr userDrawn="1"/>
        </p:nvPicPr>
        <p:blipFill>
          <a:blip r:embed="rId3"/>
          <a:stretch>
            <a:fillRect/>
          </a:stretch>
        </p:blipFill>
        <p:spPr>
          <a:xfrm>
            <a:off x="1306031" y="1657656"/>
            <a:ext cx="3871116" cy="975522"/>
          </a:xfrm>
          <a:prstGeom prst="rect">
            <a:avLst/>
          </a:prstGeom>
        </p:spPr>
      </p:pic>
      <p:pic>
        <p:nvPicPr>
          <p:cNvPr id="12" name="Image 11">
            <a:extLst>
              <a:ext uri="{FF2B5EF4-FFF2-40B4-BE49-F238E27FC236}">
                <a16:creationId xmlns:a16="http://schemas.microsoft.com/office/drawing/2014/main" id="{368C40E7-3990-6349-A614-E13CCB9511C8}"/>
              </a:ext>
            </a:extLst>
          </p:cNvPr>
          <p:cNvPicPr>
            <a:picLocks noChangeAspect="1"/>
          </p:cNvPicPr>
          <p:nvPr userDrawn="1"/>
        </p:nvPicPr>
        <p:blipFill>
          <a:blip r:embed="rId4"/>
          <a:stretch>
            <a:fillRect/>
          </a:stretch>
        </p:blipFill>
        <p:spPr>
          <a:xfrm>
            <a:off x="7154144" y="3810643"/>
            <a:ext cx="3062185" cy="950961"/>
          </a:xfrm>
          <a:prstGeom prst="rect">
            <a:avLst/>
          </a:prstGeom>
        </p:spPr>
      </p:pic>
      <p:pic>
        <p:nvPicPr>
          <p:cNvPr id="14" name="Image 13">
            <a:extLst>
              <a:ext uri="{FF2B5EF4-FFF2-40B4-BE49-F238E27FC236}">
                <a16:creationId xmlns:a16="http://schemas.microsoft.com/office/drawing/2014/main" id="{AFF2526F-D0B5-2140-A92B-67970E7AE101}"/>
              </a:ext>
            </a:extLst>
          </p:cNvPr>
          <p:cNvPicPr>
            <a:picLocks noChangeAspect="1"/>
          </p:cNvPicPr>
          <p:nvPr userDrawn="1"/>
        </p:nvPicPr>
        <p:blipFill>
          <a:blip r:embed="rId5"/>
          <a:stretch>
            <a:fillRect/>
          </a:stretch>
        </p:blipFill>
        <p:spPr>
          <a:xfrm>
            <a:off x="1494766" y="5131016"/>
            <a:ext cx="2042532" cy="848110"/>
          </a:xfrm>
          <a:prstGeom prst="rect">
            <a:avLst/>
          </a:prstGeom>
        </p:spPr>
      </p:pic>
      <p:pic>
        <p:nvPicPr>
          <p:cNvPr id="16" name="Image 15">
            <a:extLst>
              <a:ext uri="{FF2B5EF4-FFF2-40B4-BE49-F238E27FC236}">
                <a16:creationId xmlns:a16="http://schemas.microsoft.com/office/drawing/2014/main" id="{3701A0C8-5709-804B-9787-5D36BCBF2907}"/>
              </a:ext>
            </a:extLst>
          </p:cNvPr>
          <p:cNvPicPr>
            <a:picLocks noChangeAspect="1"/>
          </p:cNvPicPr>
          <p:nvPr userDrawn="1"/>
        </p:nvPicPr>
        <p:blipFill>
          <a:blip r:embed="rId6"/>
          <a:stretch>
            <a:fillRect/>
          </a:stretch>
        </p:blipFill>
        <p:spPr>
          <a:xfrm>
            <a:off x="1494766" y="3810643"/>
            <a:ext cx="2788851" cy="537804"/>
          </a:xfrm>
          <a:prstGeom prst="rect">
            <a:avLst/>
          </a:prstGeom>
        </p:spPr>
      </p:pic>
      <p:pic>
        <p:nvPicPr>
          <p:cNvPr id="18" name="Image 17">
            <a:extLst>
              <a:ext uri="{FF2B5EF4-FFF2-40B4-BE49-F238E27FC236}">
                <a16:creationId xmlns:a16="http://schemas.microsoft.com/office/drawing/2014/main" id="{B18184D9-F028-1147-8DE7-4F29005E4056}"/>
              </a:ext>
            </a:extLst>
          </p:cNvPr>
          <p:cNvPicPr>
            <a:picLocks noChangeAspect="1"/>
          </p:cNvPicPr>
          <p:nvPr userDrawn="1"/>
        </p:nvPicPr>
        <p:blipFill>
          <a:blip r:embed="rId7"/>
          <a:stretch>
            <a:fillRect/>
          </a:stretch>
        </p:blipFill>
        <p:spPr>
          <a:xfrm>
            <a:off x="4719936" y="5116921"/>
            <a:ext cx="1790700" cy="876300"/>
          </a:xfrm>
          <a:prstGeom prst="rect">
            <a:avLst/>
          </a:prstGeom>
        </p:spPr>
      </p:pic>
      <p:pic>
        <p:nvPicPr>
          <p:cNvPr id="20" name="Image 19">
            <a:extLst>
              <a:ext uri="{FF2B5EF4-FFF2-40B4-BE49-F238E27FC236}">
                <a16:creationId xmlns:a16="http://schemas.microsoft.com/office/drawing/2014/main" id="{390B7826-5868-BC48-925A-88B8B7B621AD}"/>
              </a:ext>
            </a:extLst>
          </p:cNvPr>
          <p:cNvPicPr>
            <a:picLocks noChangeAspect="1"/>
          </p:cNvPicPr>
          <p:nvPr userDrawn="1"/>
        </p:nvPicPr>
        <p:blipFill>
          <a:blip r:embed="rId8"/>
          <a:stretch>
            <a:fillRect/>
          </a:stretch>
        </p:blipFill>
        <p:spPr>
          <a:xfrm>
            <a:off x="7648831" y="2469251"/>
            <a:ext cx="2567497" cy="719626"/>
          </a:xfrm>
          <a:prstGeom prst="rect">
            <a:avLst/>
          </a:prstGeom>
        </p:spPr>
      </p:pic>
      <p:pic>
        <p:nvPicPr>
          <p:cNvPr id="22" name="Image 21">
            <a:extLst>
              <a:ext uri="{FF2B5EF4-FFF2-40B4-BE49-F238E27FC236}">
                <a16:creationId xmlns:a16="http://schemas.microsoft.com/office/drawing/2014/main" id="{371B38F2-9569-654C-B645-B01F6A7D32DC}"/>
              </a:ext>
            </a:extLst>
          </p:cNvPr>
          <p:cNvPicPr>
            <a:picLocks noChangeAspect="1"/>
          </p:cNvPicPr>
          <p:nvPr userDrawn="1"/>
        </p:nvPicPr>
        <p:blipFill>
          <a:blip r:embed="rId9"/>
          <a:stretch>
            <a:fillRect/>
          </a:stretch>
        </p:blipFill>
        <p:spPr>
          <a:xfrm>
            <a:off x="7375943" y="5042550"/>
            <a:ext cx="2840386" cy="1025043"/>
          </a:xfrm>
          <a:prstGeom prst="rect">
            <a:avLst/>
          </a:prstGeom>
        </p:spPr>
      </p:pic>
    </p:spTree>
    <p:extLst>
      <p:ext uri="{BB962C8B-B14F-4D97-AF65-F5344CB8AC3E}">
        <p14:creationId xmlns:p14="http://schemas.microsoft.com/office/powerpoint/2010/main" val="2614020294"/>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FA7BD39A-33AF-D84A-8321-DF6EBB83C397}"/>
              </a:ext>
            </a:extLst>
          </p:cNvPr>
          <p:cNvPicPr>
            <a:picLocks noChangeAspect="1"/>
          </p:cNvPicPr>
          <p:nvPr userDrawn="1"/>
        </p:nvPicPr>
        <p:blipFill>
          <a:blip r:embed="rId3"/>
          <a:stretch>
            <a:fillRect/>
          </a:stretch>
        </p:blipFill>
        <p:spPr>
          <a:xfrm>
            <a:off x="1009601" y="633228"/>
            <a:ext cx="3871116" cy="975522"/>
          </a:xfrm>
          <a:prstGeom prst="rect">
            <a:avLst/>
          </a:prstGeom>
        </p:spPr>
      </p:pic>
      <p:pic>
        <p:nvPicPr>
          <p:cNvPr id="12" name="Image 11">
            <a:extLst>
              <a:ext uri="{FF2B5EF4-FFF2-40B4-BE49-F238E27FC236}">
                <a16:creationId xmlns:a16="http://schemas.microsoft.com/office/drawing/2014/main" id="{368C40E7-3990-6349-A614-E13CCB9511C8}"/>
              </a:ext>
            </a:extLst>
          </p:cNvPr>
          <p:cNvPicPr>
            <a:picLocks noChangeAspect="1"/>
          </p:cNvPicPr>
          <p:nvPr userDrawn="1"/>
        </p:nvPicPr>
        <p:blipFill>
          <a:blip r:embed="rId4"/>
          <a:stretch>
            <a:fillRect/>
          </a:stretch>
        </p:blipFill>
        <p:spPr>
          <a:xfrm>
            <a:off x="8056191" y="2105400"/>
            <a:ext cx="3062185" cy="950961"/>
          </a:xfrm>
          <a:prstGeom prst="rect">
            <a:avLst/>
          </a:prstGeom>
        </p:spPr>
      </p:pic>
      <p:pic>
        <p:nvPicPr>
          <p:cNvPr id="14" name="Image 13">
            <a:extLst>
              <a:ext uri="{FF2B5EF4-FFF2-40B4-BE49-F238E27FC236}">
                <a16:creationId xmlns:a16="http://schemas.microsoft.com/office/drawing/2014/main" id="{AFF2526F-D0B5-2140-A92B-67970E7AE101}"/>
              </a:ext>
            </a:extLst>
          </p:cNvPr>
          <p:cNvPicPr>
            <a:picLocks noChangeAspect="1"/>
          </p:cNvPicPr>
          <p:nvPr userDrawn="1"/>
        </p:nvPicPr>
        <p:blipFill>
          <a:blip r:embed="rId5"/>
          <a:stretch>
            <a:fillRect/>
          </a:stretch>
        </p:blipFill>
        <p:spPr>
          <a:xfrm>
            <a:off x="1009601" y="3376345"/>
            <a:ext cx="2042532" cy="848110"/>
          </a:xfrm>
          <a:prstGeom prst="rect">
            <a:avLst/>
          </a:prstGeom>
        </p:spPr>
      </p:pic>
      <p:pic>
        <p:nvPicPr>
          <p:cNvPr id="16" name="Image 15">
            <a:extLst>
              <a:ext uri="{FF2B5EF4-FFF2-40B4-BE49-F238E27FC236}">
                <a16:creationId xmlns:a16="http://schemas.microsoft.com/office/drawing/2014/main" id="{3701A0C8-5709-804B-9787-5D36BCBF2907}"/>
              </a:ext>
            </a:extLst>
          </p:cNvPr>
          <p:cNvPicPr>
            <a:picLocks noChangeAspect="1"/>
          </p:cNvPicPr>
          <p:nvPr userDrawn="1"/>
        </p:nvPicPr>
        <p:blipFill>
          <a:blip r:embed="rId6"/>
          <a:stretch>
            <a:fillRect/>
          </a:stretch>
        </p:blipFill>
        <p:spPr>
          <a:xfrm>
            <a:off x="1009601" y="2105400"/>
            <a:ext cx="2788851" cy="537804"/>
          </a:xfrm>
          <a:prstGeom prst="rect">
            <a:avLst/>
          </a:prstGeom>
        </p:spPr>
      </p:pic>
      <p:pic>
        <p:nvPicPr>
          <p:cNvPr id="18" name="Image 17">
            <a:extLst>
              <a:ext uri="{FF2B5EF4-FFF2-40B4-BE49-F238E27FC236}">
                <a16:creationId xmlns:a16="http://schemas.microsoft.com/office/drawing/2014/main" id="{B18184D9-F028-1147-8DE7-4F29005E4056}"/>
              </a:ext>
            </a:extLst>
          </p:cNvPr>
          <p:cNvPicPr>
            <a:picLocks noChangeAspect="1"/>
          </p:cNvPicPr>
          <p:nvPr userDrawn="1"/>
        </p:nvPicPr>
        <p:blipFill>
          <a:blip r:embed="rId7"/>
          <a:stretch>
            <a:fillRect/>
          </a:stretch>
        </p:blipFill>
        <p:spPr>
          <a:xfrm>
            <a:off x="4942362" y="3362250"/>
            <a:ext cx="1790700" cy="876300"/>
          </a:xfrm>
          <a:prstGeom prst="rect">
            <a:avLst/>
          </a:prstGeom>
        </p:spPr>
      </p:pic>
      <p:pic>
        <p:nvPicPr>
          <p:cNvPr id="20" name="Image 19">
            <a:extLst>
              <a:ext uri="{FF2B5EF4-FFF2-40B4-BE49-F238E27FC236}">
                <a16:creationId xmlns:a16="http://schemas.microsoft.com/office/drawing/2014/main" id="{390B7826-5868-BC48-925A-88B8B7B621AD}"/>
              </a:ext>
            </a:extLst>
          </p:cNvPr>
          <p:cNvPicPr>
            <a:picLocks noChangeAspect="1"/>
          </p:cNvPicPr>
          <p:nvPr userDrawn="1"/>
        </p:nvPicPr>
        <p:blipFill>
          <a:blip r:embed="rId8"/>
          <a:stretch>
            <a:fillRect/>
          </a:stretch>
        </p:blipFill>
        <p:spPr>
          <a:xfrm>
            <a:off x="8056190" y="432353"/>
            <a:ext cx="3062186" cy="858278"/>
          </a:xfrm>
          <a:prstGeom prst="rect">
            <a:avLst/>
          </a:prstGeom>
        </p:spPr>
      </p:pic>
      <p:pic>
        <p:nvPicPr>
          <p:cNvPr id="22" name="Image 21">
            <a:extLst>
              <a:ext uri="{FF2B5EF4-FFF2-40B4-BE49-F238E27FC236}">
                <a16:creationId xmlns:a16="http://schemas.microsoft.com/office/drawing/2014/main" id="{371B38F2-9569-654C-B645-B01F6A7D32DC}"/>
              </a:ext>
            </a:extLst>
          </p:cNvPr>
          <p:cNvPicPr>
            <a:picLocks noChangeAspect="1"/>
          </p:cNvPicPr>
          <p:nvPr userDrawn="1"/>
        </p:nvPicPr>
        <p:blipFill>
          <a:blip r:embed="rId9"/>
          <a:stretch>
            <a:fillRect/>
          </a:stretch>
        </p:blipFill>
        <p:spPr>
          <a:xfrm>
            <a:off x="8277990" y="3287879"/>
            <a:ext cx="2840386" cy="1025043"/>
          </a:xfrm>
          <a:prstGeom prst="rect">
            <a:avLst/>
          </a:prstGeom>
        </p:spPr>
      </p:pic>
      <p:pic>
        <p:nvPicPr>
          <p:cNvPr id="17" name="Image 16">
            <a:extLst>
              <a:ext uri="{FF2B5EF4-FFF2-40B4-BE49-F238E27FC236}">
                <a16:creationId xmlns:a16="http://schemas.microsoft.com/office/drawing/2014/main" id="{12D9BF5C-173F-9941-8AA3-60CA39A86A17}"/>
              </a:ext>
            </a:extLst>
          </p:cNvPr>
          <p:cNvPicPr>
            <a:picLocks noChangeAspect="1"/>
          </p:cNvPicPr>
          <p:nvPr userDrawn="1"/>
        </p:nvPicPr>
        <p:blipFill>
          <a:blip r:embed="rId10"/>
          <a:stretch>
            <a:fillRect/>
          </a:stretch>
        </p:blipFill>
        <p:spPr>
          <a:xfrm>
            <a:off x="4678662" y="4710122"/>
            <a:ext cx="2318100" cy="608081"/>
          </a:xfrm>
          <a:prstGeom prst="rect">
            <a:avLst/>
          </a:prstGeom>
        </p:spPr>
      </p:pic>
      <p:pic>
        <p:nvPicPr>
          <p:cNvPr id="19" name="Image 18">
            <a:extLst>
              <a:ext uri="{FF2B5EF4-FFF2-40B4-BE49-F238E27FC236}">
                <a16:creationId xmlns:a16="http://schemas.microsoft.com/office/drawing/2014/main" id="{5A73F6FF-97C1-5045-A6D3-B0D67E529F25}"/>
              </a:ext>
            </a:extLst>
          </p:cNvPr>
          <p:cNvPicPr>
            <a:picLocks noChangeAspect="1"/>
          </p:cNvPicPr>
          <p:nvPr userDrawn="1"/>
        </p:nvPicPr>
        <p:blipFill>
          <a:blip r:embed="rId11"/>
          <a:stretch>
            <a:fillRect/>
          </a:stretch>
        </p:blipFill>
        <p:spPr>
          <a:xfrm>
            <a:off x="1009601" y="4677592"/>
            <a:ext cx="2781654" cy="673140"/>
          </a:xfrm>
          <a:prstGeom prst="rect">
            <a:avLst/>
          </a:prstGeom>
        </p:spPr>
      </p:pic>
      <p:pic>
        <p:nvPicPr>
          <p:cNvPr id="21" name="Image 20">
            <a:extLst>
              <a:ext uri="{FF2B5EF4-FFF2-40B4-BE49-F238E27FC236}">
                <a16:creationId xmlns:a16="http://schemas.microsoft.com/office/drawing/2014/main" id="{674D7E28-6EFA-BB43-82E6-2032D81A4536}"/>
              </a:ext>
            </a:extLst>
          </p:cNvPr>
          <p:cNvPicPr>
            <a:picLocks noChangeAspect="1"/>
          </p:cNvPicPr>
          <p:nvPr userDrawn="1"/>
        </p:nvPicPr>
        <p:blipFill>
          <a:blip r:embed="rId12"/>
          <a:stretch>
            <a:fillRect/>
          </a:stretch>
        </p:blipFill>
        <p:spPr>
          <a:xfrm>
            <a:off x="8498947" y="4710122"/>
            <a:ext cx="2619429" cy="608081"/>
          </a:xfrm>
          <a:prstGeom prst="rect">
            <a:avLst/>
          </a:prstGeom>
        </p:spPr>
      </p:pic>
    </p:spTree>
    <p:extLst>
      <p:ext uri="{BB962C8B-B14F-4D97-AF65-F5344CB8AC3E}">
        <p14:creationId xmlns:p14="http://schemas.microsoft.com/office/powerpoint/2010/main" val="3655196726"/>
      </p:ext>
    </p:extLst>
  </p:cSld>
  <p:clrMap bg1="lt1" tx1="dk1" bg2="lt2" tx2="dk2" accent1="accent1" accent2="accent2" accent3="accent3" accent4="accent4" accent5="accent5" accent6="accent6" hlink="hlink" folHlink="folHlink"/>
  <p:sldLayoutIdLst>
    <p:sldLayoutId id="214748368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6BE300F-D8B9-49FD-87F4-63577DB48B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1EE2B952-F2A6-43B7-82D2-153EE2EE97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C3155E4C-1C49-47CD-AC26-F2F7338298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B4F896-915C-43BE-9742-8C03BD7BD14E}" type="datetimeFigureOut">
              <a:rPr lang="fr-CA" smtClean="0"/>
              <a:t>2023-11-28</a:t>
            </a:fld>
            <a:endParaRPr lang="fr-CA"/>
          </a:p>
        </p:txBody>
      </p:sp>
      <p:sp>
        <p:nvSpPr>
          <p:cNvPr id="5" name="Espace réservé du pied de page 4">
            <a:extLst>
              <a:ext uri="{FF2B5EF4-FFF2-40B4-BE49-F238E27FC236}">
                <a16:creationId xmlns:a16="http://schemas.microsoft.com/office/drawing/2014/main" id="{8F0F30AF-A91C-4A86-90DA-DDCC01D676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86784B2B-2CC6-46B8-93A1-1B59EA604E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E50BEE-695B-4357-93F7-3464D745CE38}" type="slidenum">
              <a:rPr lang="fr-CA" smtClean="0"/>
              <a:t>‹N°›</a:t>
            </a:fld>
            <a:endParaRPr lang="fr-CA"/>
          </a:p>
        </p:txBody>
      </p:sp>
    </p:spTree>
    <p:extLst>
      <p:ext uri="{BB962C8B-B14F-4D97-AF65-F5344CB8AC3E}">
        <p14:creationId xmlns:p14="http://schemas.microsoft.com/office/powerpoint/2010/main" val="200136690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9B00F2D-1F5E-C983-83F0-EDBE489D96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6D510F53-5C01-552D-C306-43B84BA328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0AA24875-9181-A255-82D9-875FCAF817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669C3-6871-405F-82CD-7EE6D9DFA3B5}" type="datetime1">
              <a:rPr lang="fr-CA" smtClean="0"/>
              <a:t>2023-11-28</a:t>
            </a:fld>
            <a:endParaRPr lang="fr-CA"/>
          </a:p>
        </p:txBody>
      </p:sp>
      <p:sp>
        <p:nvSpPr>
          <p:cNvPr id="5" name="Espace réservé du pied de page 4">
            <a:extLst>
              <a:ext uri="{FF2B5EF4-FFF2-40B4-BE49-F238E27FC236}">
                <a16:creationId xmlns:a16="http://schemas.microsoft.com/office/drawing/2014/main" id="{22CF1371-01FD-93F4-0B39-B9C357B8BE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EDA0CB66-FA32-EE09-52DB-CCACA65E6D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076FF-F295-4C76-8140-AC227532AAC9}" type="slidenum">
              <a:rPr lang="fr-CA" smtClean="0"/>
              <a:t>‹N°›</a:t>
            </a:fld>
            <a:endParaRPr lang="fr-CA"/>
          </a:p>
        </p:txBody>
      </p:sp>
    </p:spTree>
    <p:extLst>
      <p:ext uri="{BB962C8B-B14F-4D97-AF65-F5344CB8AC3E}">
        <p14:creationId xmlns:p14="http://schemas.microsoft.com/office/powerpoint/2010/main" val="295449757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inyurl.com/yux45mn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mailto:Marianne.dube@usherbrooke.ca" TargetMode="External"/><Relationship Id="rId2" Type="http://schemas.openxmlformats.org/officeDocument/2006/relationships/hyperlink" Target="mailto:claude.potvin.2@ulaval.ca" TargetMode="External"/><Relationship Id="rId1" Type="http://schemas.openxmlformats.org/officeDocument/2006/relationships/slideLayout" Target="../slideLayouts/slideLayout9.xml"/><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fabriquerel.org/qui-sommes-nous/"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hyperlink" Target="https://fabriquerel.org/documentation/" TargetMode="Externa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1.png"/><Relationship Id="rId11" Type="http://schemas.openxmlformats.org/officeDocument/2006/relationships/image" Target="../media/image2.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s://fabriquerel.org/licences/"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Bisaillon,%20V.,%20Dub&#233;,%20M.,%20Pich&#233;,%20S.%20(2021).%20Lib&#233;rer%20ou%20ne%20pas%20lib&#233;rer?%20Pistes%20de%20r&#233;flexion%20pour%20favoriser%20des%20d&#233;cision%20optimales.%20Perspectives%20SSF.%20Universit&#233;%20de%20Sherbrooke.%20Rep&#233;r&#233;%20sur%20:%20https:\\perspectivesssf.espaceweb.usherbrooke.ca\2021\04\01\liberer-ou-ne-pas-liberer-pistes-de-reflexion-pour-favoriser-des-decisions-optimales\" TargetMode="External"/><Relationship Id="rId3" Type="http://schemas.openxmlformats.org/officeDocument/2006/relationships/image" Target="../media/image28.gif"/><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https://blog.ninapaley.com/wp-content/uploads/2013/11/Transmission_10fps2.gif"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view.genial.ly/651b220717049c0012157fa2/interactive-image-la-valeur-ecoresponsable-des-rel-2023"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usherbrooke.coop/fr/service.prt?svcid=CO_CATALOG38&amp;page=productDetail.jsp&amp;id=550114" TargetMode="External"/><Relationship Id="rId7"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hyperlink" Target="https://openstax.org/details/books/calculus-volume-3"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hyperlink" Target="https://openstax.org/details/books/calculus-volume-3" TargetMode="External"/><Relationship Id="rId5" Type="http://schemas.openxmlformats.org/officeDocument/2006/relationships/image" Target="../media/image25.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hyperlink" Target="https://assets.openstax.org/oscms-prodcms/media/documents/CalculusVolume3-OP_mktoy8b.pdf"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hyperlink" Target="https://www.collegemv.qc.ca/sn_uploads/fck/Outil-Etudiant-a-partager_1.pdf" TargetMode="External"/><Relationship Id="rId4" Type="http://schemas.openxmlformats.org/officeDocument/2006/relationships/image" Target="../media/image38.emf"/></Relationships>
</file>

<file path=ppt/slides/_rels/slide18.xml.rels><?xml version="1.0" encoding="UTF-8" standalone="yes"?>
<Relationships xmlns="http://schemas.openxmlformats.org/package/2006/relationships"><Relationship Id="rId8" Type="http://schemas.openxmlformats.org/officeDocument/2006/relationships/hyperlink" Target="https://www.collegemv.qc.ca/sn_uploads/fck/Outil-Etudiant-a-partager_1.pdf" TargetMode="External"/><Relationship Id="rId3" Type="http://schemas.openxmlformats.org/officeDocument/2006/relationships/oleObject" Target="../embeddings/oleObject2.bin"/><Relationship Id="rId7" Type="http://schemas.openxmlformats.org/officeDocument/2006/relationships/hyperlink" Target="https://fabriquerel.org/wp-content/uploads/travail-integre-5questions-UdeS-fabriqueREL.pdf"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39.emf"/><Relationship Id="rId5" Type="http://schemas.openxmlformats.org/officeDocument/2006/relationships/oleObject" Target="../embeddings/oleObject3.bin"/><Relationship Id="rId4" Type="http://schemas.openxmlformats.org/officeDocument/2006/relationships/image" Target="../media/image38.emf"/></Relationships>
</file>

<file path=ppt/slides/_rels/slide19.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oleObject" Target="../embeddings/oleObject4.bin"/><Relationship Id="rId7" Type="http://schemas.openxmlformats.org/officeDocument/2006/relationships/oleObject" Target="../embeddings/oleObject6.bin"/><Relationship Id="rId12" Type="http://schemas.openxmlformats.org/officeDocument/2006/relationships/hyperlink" Target="https://www.collegemv.qc.ca/sn_uploads/fck/Outil-Etudiant-a-partager_1.pdf"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9.emf"/><Relationship Id="rId11" Type="http://schemas.openxmlformats.org/officeDocument/2006/relationships/hyperlink" Target="https://fabriquerel.org/wp-content/uploads/travail-integre-5questions-UdeS-fabriqueREL.pdf" TargetMode="External"/><Relationship Id="rId5" Type="http://schemas.openxmlformats.org/officeDocument/2006/relationships/oleObject" Target="../embeddings/oleObject5.bin"/><Relationship Id="rId10" Type="http://schemas.openxmlformats.org/officeDocument/2006/relationships/image" Target="../media/image41.png"/><Relationship Id="rId4" Type="http://schemas.openxmlformats.org/officeDocument/2006/relationships/image" Target="../media/image38.emf"/><Relationship Id="rId9" Type="http://schemas.openxmlformats.org/officeDocument/2006/relationships/hyperlink" Target="https://view.genial.ly/60fec76b08effb0d67e5c844/interactive-image-infographie-integrite-intellectuelle-de-mon-travail"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oleObject" Target="../embeddings/oleObject7.bin"/><Relationship Id="rId7" Type="http://schemas.openxmlformats.org/officeDocument/2006/relationships/oleObject" Target="../embeddings/oleObject9.bin"/><Relationship Id="rId12" Type="http://schemas.openxmlformats.org/officeDocument/2006/relationships/hyperlink" Target="https://www.collegemv.qc.ca/sn_uploads/fck/Outil-Etudiant-a-partager_1.pdf"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9.emf"/><Relationship Id="rId11" Type="http://schemas.openxmlformats.org/officeDocument/2006/relationships/hyperlink" Target="https://fabriquerel.org/wp-content/uploads/travail-integre-5questions-UdeS-fabriqueREL.pdf" TargetMode="External"/><Relationship Id="rId5" Type="http://schemas.openxmlformats.org/officeDocument/2006/relationships/oleObject" Target="../embeddings/oleObject8.bin"/><Relationship Id="rId10" Type="http://schemas.openxmlformats.org/officeDocument/2006/relationships/image" Target="../media/image41.png"/><Relationship Id="rId4" Type="http://schemas.openxmlformats.org/officeDocument/2006/relationships/image" Target="../media/image38.emf"/><Relationship Id="rId9" Type="http://schemas.openxmlformats.org/officeDocument/2006/relationships/hyperlink" Target="https://view.genial.ly/60fec76b08effb0d67e5c844/interactive-image-infographie-integrite-intellectuelle-de-mon-travail"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hyperlink" Target="https://creativecommons.org/licenses/by/4.0/"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hyperlink" Target="https://fabriquerel.org/licences/" TargetMode="External"/><Relationship Id="rId5" Type="http://schemas.openxmlformats.org/officeDocument/2006/relationships/hyperlink" Target="https://fabriquerel.org/wp-content/uploads/2020/05/parcours-creation-REL-fabriqueREL.pdf" TargetMode="External"/><Relationship Id="rId4" Type="http://schemas.openxmlformats.org/officeDocument/2006/relationships/image" Target="../media/image43.svg"/></Relationships>
</file>

<file path=ppt/slides/_rels/slide2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44.png"/><Relationship Id="rId3" Type="http://schemas.openxmlformats.org/officeDocument/2006/relationships/tags" Target="../tags/tag3.xml"/><Relationship Id="rId21" Type="http://schemas.openxmlformats.org/officeDocument/2006/relationships/image" Target="../media/image47.sv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notesSlide" Target="../notesSlides/notesSlide22.xml"/><Relationship Id="rId2" Type="http://schemas.openxmlformats.org/officeDocument/2006/relationships/tags" Target="../tags/tag2.xml"/><Relationship Id="rId16" Type="http://schemas.openxmlformats.org/officeDocument/2006/relationships/slideLayout" Target="../slideLayouts/slideLayout8.xml"/><Relationship Id="rId20" Type="http://schemas.openxmlformats.org/officeDocument/2006/relationships/image" Target="../media/image46.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19" Type="http://schemas.openxmlformats.org/officeDocument/2006/relationships/image" Target="../media/image45.sv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24.xml.rels><?xml version="1.0" encoding="UTF-8" standalone="yes"?>
<Relationships xmlns="http://schemas.openxmlformats.org/package/2006/relationships"><Relationship Id="rId3" Type="http://schemas.openxmlformats.org/officeDocument/2006/relationships/hyperlink" Target="https://fabriquerel.org/trousse"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13" Type="http://schemas.openxmlformats.org/officeDocument/2006/relationships/hyperlink" Target="https://fabriquerel.org/wp-content/uploads/parcours-recherche-fabriqueREL.docx" TargetMode="External"/><Relationship Id="rId18" Type="http://schemas.openxmlformats.org/officeDocument/2006/relationships/hyperlink" Target="https://fabriquerel.org/wp-content/uploads/trousse_binomes_2022_fabriqueREL.zip" TargetMode="External"/><Relationship Id="rId26" Type="http://schemas.openxmlformats.org/officeDocument/2006/relationships/image" Target="../media/image580.png"/><Relationship Id="rId39" Type="http://schemas.openxmlformats.org/officeDocument/2006/relationships/image" Target="../media/image630.png"/><Relationship Id="rId21" Type="http://schemas.openxmlformats.org/officeDocument/2006/relationships/slide" Target="slide28.xml"/><Relationship Id="rId34" Type="http://schemas.openxmlformats.org/officeDocument/2006/relationships/image" Target="../media/image61.png"/><Relationship Id="rId42" Type="http://schemas.openxmlformats.org/officeDocument/2006/relationships/hyperlink" Target="https://fabriquerel.org/wp-content/uploads/balises_editoriales_fabriqueREL.pdf" TargetMode="External"/><Relationship Id="rId47" Type="http://schemas.openxmlformats.org/officeDocument/2006/relationships/image" Target="../media/image64.png"/><Relationship Id="rId50" Type="http://schemas.openxmlformats.org/officeDocument/2006/relationships/slide" Target="slide35.xml"/><Relationship Id="rId7" Type="http://schemas.openxmlformats.org/officeDocument/2006/relationships/image" Target="../media/image51.png"/><Relationship Id="rId2" Type="http://schemas.openxmlformats.org/officeDocument/2006/relationships/notesSlide" Target="../notesSlides/notesSlide24.xml"/><Relationship Id="rId16" Type="http://schemas.openxmlformats.org/officeDocument/2006/relationships/hyperlink" Target="https://docs.google.com/document/d/1X1RV1mPYHhl1d6jcWEdoppnUUre_8jFK/edit?usp=drive_link&amp;ouid=117803195773022135097&amp;rtpof=true&amp;sd=true" TargetMode="External"/><Relationship Id="rId29" Type="http://schemas.openxmlformats.org/officeDocument/2006/relationships/image" Target="../media/image60.png"/><Relationship Id="rId11" Type="http://schemas.openxmlformats.org/officeDocument/2006/relationships/image" Target="../media/image55.png"/><Relationship Id="rId24" Type="http://schemas.openxmlformats.org/officeDocument/2006/relationships/image" Target="../media/image570.png"/><Relationship Id="rId32" Type="http://schemas.openxmlformats.org/officeDocument/2006/relationships/image" Target="../media/image61.png"/><Relationship Id="rId37" Type="http://schemas.openxmlformats.org/officeDocument/2006/relationships/image" Target="../media/image62.png"/><Relationship Id="rId40" Type="http://schemas.openxmlformats.org/officeDocument/2006/relationships/hyperlink" Target="https://fabriquerel.org/wp-content/uploads/Deroulement-resultats-recherche-fabriqueREL.docx" TargetMode="External"/><Relationship Id="rId45" Type="http://schemas.openxmlformats.org/officeDocument/2006/relationships/image" Target="../media/image64.png"/><Relationship Id="rId5" Type="http://schemas.openxmlformats.org/officeDocument/2006/relationships/image" Target="../media/image49.png"/><Relationship Id="rId15" Type="http://schemas.openxmlformats.org/officeDocument/2006/relationships/hyperlink" Target="https://fabriquerel.org/wp-content/uploads/2020/06/formulaire-consentement-image-voix-fabriqueREL.docx" TargetMode="External"/><Relationship Id="rId23" Type="http://schemas.openxmlformats.org/officeDocument/2006/relationships/image" Target="../media/image57.png"/><Relationship Id="rId28" Type="http://schemas.openxmlformats.org/officeDocument/2006/relationships/image" Target="../media/image590.png"/><Relationship Id="rId36" Type="http://schemas.openxmlformats.org/officeDocument/2006/relationships/slide" Target="slide36.xml"/><Relationship Id="rId49" Type="http://schemas.openxmlformats.org/officeDocument/2006/relationships/image" Target="../media/image65.png"/><Relationship Id="rId10" Type="http://schemas.openxmlformats.org/officeDocument/2006/relationships/image" Target="../media/image54.png"/><Relationship Id="rId19" Type="http://schemas.openxmlformats.org/officeDocument/2006/relationships/hyperlink" Target="https://view.genial.ly/651d895d01d8020011b2b89b/interactive-content-trousses-metarel" TargetMode="External"/><Relationship Id="rId31" Type="http://schemas.openxmlformats.org/officeDocument/2006/relationships/image" Target="../media/image60.png"/><Relationship Id="rId44" Type="http://schemas.openxmlformats.org/officeDocument/2006/relationships/image" Target="../media/image48.png"/><Relationship Id="rId4" Type="http://schemas.openxmlformats.org/officeDocument/2006/relationships/image" Target="../media/image45.svg"/><Relationship Id="rId9" Type="http://schemas.openxmlformats.org/officeDocument/2006/relationships/image" Target="../media/image53.png"/><Relationship Id="rId14" Type="http://schemas.openxmlformats.org/officeDocument/2006/relationships/hyperlink" Target="https://fabriquerel.org/wp-content/uploads/animation_Sprint_conception_ped_fabriqueREL.docx" TargetMode="External"/><Relationship Id="rId22" Type="http://schemas.openxmlformats.org/officeDocument/2006/relationships/image" Target="../media/image56.png"/><Relationship Id="rId27" Type="http://schemas.openxmlformats.org/officeDocument/2006/relationships/image" Target="../media/image59.png"/><Relationship Id="rId30" Type="http://schemas.openxmlformats.org/officeDocument/2006/relationships/slide" Target="slide32.xml"/><Relationship Id="rId35" Type="http://schemas.openxmlformats.org/officeDocument/2006/relationships/image" Target="../media/image62.png"/><Relationship Id="rId43" Type="http://schemas.openxmlformats.org/officeDocument/2006/relationships/hyperlink" Target="https://fabriquerel.org/trousse" TargetMode="External"/><Relationship Id="rId48" Type="http://schemas.openxmlformats.org/officeDocument/2006/relationships/hyperlink" Target="https://fabriquerel.org/wp-content/uploads/validation-avant-diffusion-fabriqueREL.docx" TargetMode="External"/><Relationship Id="rId8" Type="http://schemas.openxmlformats.org/officeDocument/2006/relationships/image" Target="../media/image52.png"/><Relationship Id="rId51" Type="http://schemas.openxmlformats.org/officeDocument/2006/relationships/image" Target="../media/image65.png"/><Relationship Id="rId3" Type="http://schemas.openxmlformats.org/officeDocument/2006/relationships/image" Target="../media/image44.png"/><Relationship Id="rId12" Type="http://schemas.openxmlformats.org/officeDocument/2006/relationships/hyperlink" Target="https://docs.google.com/document/d/1CxmypXr1iIEvcz0xz6HgKQZ_1O9FMlTl/edit?usp=drive_link&amp;ouid=112138992567792102178&amp;rtpof=true&amp;sd=true" TargetMode="External"/><Relationship Id="rId17" Type="http://schemas.openxmlformats.org/officeDocument/2006/relationships/hyperlink" Target="https://fabriquerel.org/wp-content/uploads/fiche-metadonnees-fabriqueREL.docx" TargetMode="External"/><Relationship Id="rId25" Type="http://schemas.openxmlformats.org/officeDocument/2006/relationships/image" Target="../media/image58.png"/><Relationship Id="rId33" Type="http://schemas.openxmlformats.org/officeDocument/2006/relationships/slide" Target="slide33.xml"/><Relationship Id="rId38" Type="http://schemas.openxmlformats.org/officeDocument/2006/relationships/image" Target="../media/image63.png"/><Relationship Id="rId46" Type="http://schemas.openxmlformats.org/officeDocument/2006/relationships/slide" Target="slide34.xml"/><Relationship Id="rId20" Type="http://schemas.openxmlformats.org/officeDocument/2006/relationships/image" Target="../media/image56.png"/><Relationship Id="rId41" Type="http://schemas.openxmlformats.org/officeDocument/2006/relationships/hyperlink" Target="https://fabriquerel.org/wp-content/uploads/2020/06/formulaire-autorisation-utilisation-fabriqueREL.docx" TargetMode="External"/><Relationship Id="rId1" Type="http://schemas.openxmlformats.org/officeDocument/2006/relationships/slideLayout" Target="../slideLayouts/slideLayout6.xml"/><Relationship Id="rId6"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67.png"/></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xml"/><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77.png"/><Relationship Id="rId4" Type="http://schemas.openxmlformats.org/officeDocument/2006/relationships/image" Target="../media/image76.png"/></Relationships>
</file>

<file path=ppt/slides/_rels/slide3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9.xml"/><Relationship Id="rId1" Type="http://schemas.openxmlformats.org/officeDocument/2006/relationships/tags" Target="../tags/tag16.xml"/><Relationship Id="rId4" Type="http://schemas.openxmlformats.org/officeDocument/2006/relationships/chart" Target="../charts/chart2.xml"/></Relationships>
</file>

<file path=ppt/slides/_rels/slide4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30.xml"/><Relationship Id="rId4" Type="http://schemas.openxmlformats.org/officeDocument/2006/relationships/image" Target="../media/image87.png"/></Relationships>
</file>

<file path=ppt/slides/_rels/slide4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1.xml"/><Relationship Id="rId1" Type="http://schemas.openxmlformats.org/officeDocument/2006/relationships/slideLayout" Target="../slideLayouts/slideLayout30.xml"/><Relationship Id="rId4" Type="http://schemas.openxmlformats.org/officeDocument/2006/relationships/image" Target="../media/image89.png"/></Relationships>
</file>

<file path=ppt/slides/_rels/slide4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B0029-B993-9C40-A705-46935DAF0916}"/>
              </a:ext>
            </a:extLst>
          </p:cNvPr>
          <p:cNvSpPr>
            <a:spLocks noGrp="1"/>
          </p:cNvSpPr>
          <p:nvPr>
            <p:ph type="title"/>
          </p:nvPr>
        </p:nvSpPr>
        <p:spPr>
          <a:xfrm>
            <a:off x="3162125" y="1949098"/>
            <a:ext cx="8411043" cy="2120029"/>
          </a:xfrm>
        </p:spPr>
        <p:txBody>
          <a:bodyPr>
            <a:normAutofit/>
          </a:bodyPr>
          <a:lstStyle/>
          <a:p>
            <a:pPr algn="l">
              <a:lnSpc>
                <a:spcPct val="100000"/>
              </a:lnSpc>
            </a:pPr>
            <a:r>
              <a:rPr lang="fr-CA" sz="2800">
                <a:latin typeface="Montserrat ExtraBold" panose="00000900000000000000" pitchFamily="2" charset="0"/>
              </a:rPr>
              <a:t>Créer et adapter des REL de qualité à partir des outils et du parcours de création de la </a:t>
            </a:r>
            <a:r>
              <a:rPr lang="fr-CA" sz="2800" err="1">
                <a:latin typeface="Montserrat ExtraBold" panose="00000900000000000000" pitchFamily="2" charset="0"/>
              </a:rPr>
              <a:t>fabriqueREL</a:t>
            </a:r>
            <a:endParaRPr lang="en-US" sz="2800">
              <a:latin typeface="Montserrat ExtraBold" panose="00000900000000000000" pitchFamily="2" charset="0"/>
            </a:endParaRPr>
          </a:p>
        </p:txBody>
      </p:sp>
      <p:sp>
        <p:nvSpPr>
          <p:cNvPr id="7" name="Round Diagonal Corner Rectangle 6">
            <a:extLst>
              <a:ext uri="{FF2B5EF4-FFF2-40B4-BE49-F238E27FC236}">
                <a16:creationId xmlns:a16="http://schemas.microsoft.com/office/drawing/2014/main" id="{51A9BE4F-8C45-C448-89D6-9D1EBCE03735}"/>
              </a:ext>
            </a:extLst>
          </p:cNvPr>
          <p:cNvSpPr/>
          <p:nvPr/>
        </p:nvSpPr>
        <p:spPr>
          <a:xfrm>
            <a:off x="3039229" y="5275873"/>
            <a:ext cx="8936461" cy="1385947"/>
          </a:xfrm>
          <a:prstGeom prst="round2DiagRect">
            <a:avLst>
              <a:gd name="adj1" fmla="val 26479"/>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9" name="Subtitle 2">
            <a:extLst>
              <a:ext uri="{FF2B5EF4-FFF2-40B4-BE49-F238E27FC236}">
                <a16:creationId xmlns:a16="http://schemas.microsoft.com/office/drawing/2014/main" id="{C6B52295-D3E9-4B22-A6FB-346FD866D484}"/>
              </a:ext>
            </a:extLst>
          </p:cNvPr>
          <p:cNvSpPr txBox="1">
            <a:spLocks/>
          </p:cNvSpPr>
          <p:nvPr/>
        </p:nvSpPr>
        <p:spPr>
          <a:xfrm>
            <a:off x="3290689" y="5461679"/>
            <a:ext cx="8153916" cy="911706"/>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Tx/>
              <a:buNone/>
              <a:defRPr sz="2400" kern="1200" baseline="0">
                <a:solidFill>
                  <a:schemeClr val="bg1"/>
                </a:solidFill>
                <a:latin typeface="+mn-lt"/>
                <a:ea typeface="+mn-ea"/>
                <a:cs typeface="+mn-cs"/>
              </a:defRPr>
            </a:lvl1pPr>
            <a:lvl2pPr marL="0" indent="0" algn="ctr" defTabSz="914400" rtl="0" eaLnBrk="1" latinLnBrk="0" hangingPunct="1">
              <a:lnSpc>
                <a:spcPct val="90000"/>
              </a:lnSpc>
              <a:spcBef>
                <a:spcPts val="500"/>
              </a:spcBef>
              <a:buFontTx/>
              <a:buNone/>
              <a:defRPr sz="2000" kern="1200" baseline="0">
                <a:solidFill>
                  <a:schemeClr val="accent1"/>
                </a:solidFill>
                <a:latin typeface="+mn-lt"/>
                <a:ea typeface="+mn-ea"/>
                <a:cs typeface="+mn-cs"/>
              </a:defRPr>
            </a:lvl2pPr>
            <a:lvl3pPr marL="0" indent="0" algn="ctr" defTabSz="914400" rtl="0" eaLnBrk="1" latinLnBrk="0" hangingPunct="1">
              <a:lnSpc>
                <a:spcPct val="90000"/>
              </a:lnSpc>
              <a:spcBef>
                <a:spcPts val="500"/>
              </a:spcBef>
              <a:buFontTx/>
              <a:buNone/>
              <a:defRPr sz="1800" kern="1200" baseline="0">
                <a:solidFill>
                  <a:schemeClr val="bg2">
                    <a:lumMod val="90000"/>
                  </a:schemeClr>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2">
                    <a:lumMod val="40000"/>
                    <a:lumOff val="60000"/>
                  </a:schemeClr>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2">
                    <a:lumMod val="40000"/>
                    <a:lumOff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fontAlgn="base"/>
            <a:r>
              <a:rPr lang="fr-CA" sz="1800" b="1" i="0" u="none" strike="noStrike">
                <a:solidFill>
                  <a:srgbClr val="173457"/>
                </a:solidFill>
                <a:effectLst/>
                <a:latin typeface="Calibri" panose="020F0502020204030204" pitchFamily="34" charset="0"/>
              </a:rPr>
              <a:t>Claude Potvin</a:t>
            </a:r>
            <a:r>
              <a:rPr lang="fr-CA" sz="1800" b="0" i="0" u="none" strike="noStrike">
                <a:solidFill>
                  <a:srgbClr val="173457"/>
                </a:solidFill>
                <a:effectLst/>
                <a:latin typeface="Calibri" panose="020F0502020204030204" pitchFamily="34" charset="0"/>
              </a:rPr>
              <a:t>, Conseiller pédagogique, fabriqueREL, Université Laval</a:t>
            </a:r>
            <a:r>
              <a:rPr lang="en-US" sz="1800" b="0" i="0">
                <a:solidFill>
                  <a:srgbClr val="173457"/>
                </a:solidFill>
                <a:effectLst/>
                <a:latin typeface="Calibri" panose="020F0502020204030204" pitchFamily="34" charset="0"/>
              </a:rPr>
              <a:t>​</a:t>
            </a:r>
            <a:endParaRPr lang="en-US" sz="1200" b="0" i="0">
              <a:solidFill>
                <a:srgbClr val="000000"/>
              </a:solidFill>
              <a:effectLst/>
              <a:latin typeface="Segoe UI" panose="020B0502040204020203" pitchFamily="34" charset="0"/>
            </a:endParaRPr>
          </a:p>
          <a:p>
            <a:pPr algn="l" rtl="0" fontAlgn="base"/>
            <a:r>
              <a:rPr lang="fr-CA" sz="1800" b="1" i="0" u="none" strike="noStrike">
                <a:solidFill>
                  <a:srgbClr val="173457"/>
                </a:solidFill>
                <a:effectLst/>
                <a:latin typeface="Calibri" panose="020F0502020204030204" pitchFamily="34" charset="0"/>
              </a:rPr>
              <a:t>Marianne Dubé</a:t>
            </a:r>
            <a:r>
              <a:rPr lang="fr-CA" sz="1800" b="0" i="0" u="none" strike="noStrike">
                <a:solidFill>
                  <a:srgbClr val="173457"/>
                </a:solidFill>
                <a:effectLst/>
                <a:latin typeface="Calibri" panose="020F0502020204030204" pitchFamily="34" charset="0"/>
              </a:rPr>
              <a:t>,</a:t>
            </a:r>
            <a:r>
              <a:rPr lang="fr-CA" sz="1800" b="1" i="0" u="none" strike="noStrike">
                <a:solidFill>
                  <a:srgbClr val="173457"/>
                </a:solidFill>
                <a:effectLst/>
                <a:latin typeface="Calibri" panose="020F0502020204030204" pitchFamily="34" charset="0"/>
              </a:rPr>
              <a:t> </a:t>
            </a:r>
            <a:r>
              <a:rPr lang="fr-CA" sz="1800" b="0" i="0" u="none" strike="noStrike">
                <a:solidFill>
                  <a:srgbClr val="173457"/>
                </a:solidFill>
                <a:effectLst/>
                <a:latin typeface="Calibri" panose="020F0502020204030204" pitchFamily="34" charset="0"/>
              </a:rPr>
              <a:t>conseillère pédagogique, Université de Sherbrooke</a:t>
            </a:r>
            <a:endParaRPr lang="fr-CA" sz="1200" b="0" i="0">
              <a:solidFill>
                <a:srgbClr val="000000"/>
              </a:solidFill>
              <a:effectLst/>
              <a:latin typeface="Segoe UI" panose="020B0502040204020203" pitchFamily="34" charset="0"/>
            </a:endParaRPr>
          </a:p>
          <a:p>
            <a:pPr algn="l"/>
            <a:r>
              <a:rPr lang="fr-CA" sz="1200">
                <a:solidFill>
                  <a:schemeClr val="tx2"/>
                </a:solidFill>
              </a:rPr>
              <a:t>Version adaptée de : Potvin, C. et Dubé, M. (mai, 2022</a:t>
            </a:r>
            <a:r>
              <a:rPr lang="fr-CA" sz="1200" i="1">
                <a:solidFill>
                  <a:schemeClr val="tx2"/>
                </a:solidFill>
                <a:hlinkClick r:id="rId3"/>
              </a:rPr>
              <a:t>). Optimiser l’impact du soutien à la création et à l’utilisation de REL en enseignement supérieur</a:t>
            </a:r>
            <a:r>
              <a:rPr lang="fr-CA" sz="1200">
                <a:solidFill>
                  <a:schemeClr val="tx2"/>
                </a:solidFill>
              </a:rPr>
              <a:t>. Dans le cadre de l’</a:t>
            </a:r>
            <a:r>
              <a:rPr lang="fr-CA" sz="1200" i="1">
                <a:solidFill>
                  <a:schemeClr val="tx2"/>
                </a:solidFill>
              </a:rPr>
              <a:t>Open </a:t>
            </a:r>
            <a:r>
              <a:rPr lang="fr-CA" sz="1200" i="1" err="1">
                <a:solidFill>
                  <a:schemeClr val="tx2"/>
                </a:solidFill>
              </a:rPr>
              <a:t>Education</a:t>
            </a:r>
            <a:r>
              <a:rPr lang="fr-CA" sz="1200" i="1">
                <a:solidFill>
                  <a:schemeClr val="tx2"/>
                </a:solidFill>
              </a:rPr>
              <a:t> </a:t>
            </a:r>
            <a:r>
              <a:rPr lang="fr-CA" sz="1200" i="1" err="1">
                <a:solidFill>
                  <a:schemeClr val="tx2"/>
                </a:solidFill>
              </a:rPr>
              <a:t>Conference</a:t>
            </a:r>
            <a:r>
              <a:rPr lang="fr-CA" sz="1200" i="1">
                <a:solidFill>
                  <a:schemeClr val="tx2"/>
                </a:solidFill>
              </a:rPr>
              <a:t> 2022 </a:t>
            </a:r>
            <a:r>
              <a:rPr lang="fr-CA" sz="1200">
                <a:solidFill>
                  <a:schemeClr val="tx2"/>
                </a:solidFill>
              </a:rPr>
              <a:t>à Nantes.</a:t>
            </a:r>
            <a:endParaRPr lang="fr-CA" sz="1200">
              <a:solidFill>
                <a:schemeClr val="tx2"/>
              </a:solidFill>
              <a:highlight>
                <a:srgbClr val="FFFF00"/>
              </a:highlight>
            </a:endParaRPr>
          </a:p>
          <a:p>
            <a:pPr algn="l"/>
            <a:endParaRPr lang="fr-FR" sz="1600">
              <a:solidFill>
                <a:schemeClr val="tx2"/>
              </a:solidFill>
            </a:endParaRPr>
          </a:p>
        </p:txBody>
      </p:sp>
      <p:sp>
        <p:nvSpPr>
          <p:cNvPr id="10" name="Subtitle 2">
            <a:extLst>
              <a:ext uri="{FF2B5EF4-FFF2-40B4-BE49-F238E27FC236}">
                <a16:creationId xmlns:a16="http://schemas.microsoft.com/office/drawing/2014/main" id="{4E19266E-8C67-4754-BB4D-5C465EA346E1}"/>
              </a:ext>
            </a:extLst>
          </p:cNvPr>
          <p:cNvSpPr txBox="1">
            <a:spLocks/>
          </p:cNvSpPr>
          <p:nvPr/>
        </p:nvSpPr>
        <p:spPr>
          <a:xfrm>
            <a:off x="3204964" y="4021650"/>
            <a:ext cx="8153916" cy="789225"/>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Tx/>
              <a:buNone/>
              <a:defRPr sz="2400" kern="1200" baseline="0">
                <a:solidFill>
                  <a:schemeClr val="bg1"/>
                </a:solidFill>
                <a:latin typeface="+mn-lt"/>
                <a:ea typeface="+mn-ea"/>
                <a:cs typeface="+mn-cs"/>
              </a:defRPr>
            </a:lvl1pPr>
            <a:lvl2pPr marL="0" indent="0" algn="ctr" defTabSz="914400" rtl="0" eaLnBrk="1" latinLnBrk="0" hangingPunct="1">
              <a:lnSpc>
                <a:spcPct val="90000"/>
              </a:lnSpc>
              <a:spcBef>
                <a:spcPts val="500"/>
              </a:spcBef>
              <a:buFontTx/>
              <a:buNone/>
              <a:defRPr sz="2000" kern="1200" baseline="0">
                <a:solidFill>
                  <a:schemeClr val="accent1"/>
                </a:solidFill>
                <a:latin typeface="+mn-lt"/>
                <a:ea typeface="+mn-ea"/>
                <a:cs typeface="+mn-cs"/>
              </a:defRPr>
            </a:lvl2pPr>
            <a:lvl3pPr marL="0" indent="0" algn="ctr" defTabSz="914400" rtl="0" eaLnBrk="1" latinLnBrk="0" hangingPunct="1">
              <a:lnSpc>
                <a:spcPct val="90000"/>
              </a:lnSpc>
              <a:spcBef>
                <a:spcPts val="500"/>
              </a:spcBef>
              <a:buFontTx/>
              <a:buNone/>
              <a:defRPr sz="1800" kern="1200" baseline="0">
                <a:solidFill>
                  <a:schemeClr val="bg2">
                    <a:lumMod val="90000"/>
                  </a:schemeClr>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2">
                    <a:lumMod val="40000"/>
                    <a:lumOff val="60000"/>
                  </a:schemeClr>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2">
                    <a:lumMod val="40000"/>
                    <a:lumOff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fr-CA" sz="2000" b="1">
                <a:solidFill>
                  <a:schemeClr val="accent1"/>
                </a:solidFill>
                <a:latin typeface="Montserrat ExtraBold" panose="00000900000000000000" pitchFamily="2" charset="0"/>
              </a:rPr>
              <a:t>Présentation dans le cadre des Ateliers de développement professionnel du REFAD</a:t>
            </a:r>
          </a:p>
          <a:p>
            <a:pPr algn="l"/>
            <a:r>
              <a:rPr lang="fr-CA" sz="2000" b="1">
                <a:solidFill>
                  <a:schemeClr val="accent1"/>
                </a:solidFill>
                <a:latin typeface="Montserrat ExtraBold" panose="00000900000000000000" pitchFamily="2" charset="0"/>
              </a:rPr>
              <a:t>29 novembre 2023</a:t>
            </a:r>
            <a:endParaRPr lang="fr-FR" sz="2000" b="1">
              <a:solidFill>
                <a:schemeClr val="accent1"/>
              </a:solidFill>
              <a:latin typeface="Montserrat ExtraBold" panose="00000900000000000000" pitchFamily="2" charset="0"/>
            </a:endParaRPr>
          </a:p>
        </p:txBody>
      </p:sp>
      <p:pic>
        <p:nvPicPr>
          <p:cNvPr id="6" name="Image 5">
            <a:extLst>
              <a:ext uri="{FF2B5EF4-FFF2-40B4-BE49-F238E27FC236}">
                <a16:creationId xmlns:a16="http://schemas.microsoft.com/office/drawing/2014/main" id="{C54A3268-F610-4D90-A807-A146AB5DA5FF}"/>
              </a:ext>
            </a:extLst>
          </p:cNvPr>
          <p:cNvPicPr>
            <a:picLocks noChangeAspect="1"/>
          </p:cNvPicPr>
          <p:nvPr/>
        </p:nvPicPr>
        <p:blipFill>
          <a:blip r:embed="rId4"/>
          <a:stretch>
            <a:fillRect/>
          </a:stretch>
        </p:blipFill>
        <p:spPr>
          <a:xfrm>
            <a:off x="10139012" y="6373385"/>
            <a:ext cx="1213730" cy="227289"/>
          </a:xfrm>
          <a:prstGeom prst="rect">
            <a:avLst/>
          </a:prstGeom>
        </p:spPr>
      </p:pic>
      <p:pic>
        <p:nvPicPr>
          <p:cNvPr id="11" name="Picture 7">
            <a:extLst>
              <a:ext uri="{FF2B5EF4-FFF2-40B4-BE49-F238E27FC236}">
                <a16:creationId xmlns:a16="http://schemas.microsoft.com/office/drawing/2014/main" id="{81A9475A-A73A-35B9-5350-4D80242977C6}"/>
              </a:ext>
            </a:extLst>
          </p:cNvPr>
          <p:cNvPicPr>
            <a:picLocks noChangeAspect="1"/>
          </p:cNvPicPr>
          <p:nvPr/>
        </p:nvPicPr>
        <p:blipFill>
          <a:blip r:embed="rId5"/>
          <a:stretch>
            <a:fillRect/>
          </a:stretch>
        </p:blipFill>
        <p:spPr>
          <a:xfrm>
            <a:off x="1553280" y="-290485"/>
            <a:ext cx="4716770" cy="2358385"/>
          </a:xfrm>
          <a:prstGeom prst="rect">
            <a:avLst/>
          </a:prstGeom>
        </p:spPr>
      </p:pic>
      <p:sp>
        <p:nvSpPr>
          <p:cNvPr id="12" name="ZoneTexte 11">
            <a:extLst>
              <a:ext uri="{FF2B5EF4-FFF2-40B4-BE49-F238E27FC236}">
                <a16:creationId xmlns:a16="http://schemas.microsoft.com/office/drawing/2014/main" id="{1512D9EC-C2BD-DE28-3B53-F04494723CB1}"/>
              </a:ext>
            </a:extLst>
          </p:cNvPr>
          <p:cNvSpPr txBox="1"/>
          <p:nvPr/>
        </p:nvSpPr>
        <p:spPr>
          <a:xfrm>
            <a:off x="7595587" y="6308710"/>
            <a:ext cx="2306016" cy="307777"/>
          </a:xfrm>
          <a:prstGeom prst="rect">
            <a:avLst/>
          </a:prstGeom>
          <a:noFill/>
        </p:spPr>
        <p:txBody>
          <a:bodyPr wrap="none" rtlCol="0">
            <a:spAutoFit/>
          </a:bodyPr>
          <a:lstStyle/>
          <a:p>
            <a:r>
              <a:rPr lang="fr-CA" sz="1400"/>
              <a:t>Icônes : Thenounproject.com</a:t>
            </a:r>
          </a:p>
        </p:txBody>
      </p:sp>
    </p:spTree>
    <p:extLst>
      <p:ext uri="{BB962C8B-B14F-4D97-AF65-F5344CB8AC3E}">
        <p14:creationId xmlns:p14="http://schemas.microsoft.com/office/powerpoint/2010/main" val="4285627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45C00D-33F4-C37F-EC6E-D8C2409FE75B}"/>
              </a:ext>
            </a:extLst>
          </p:cNvPr>
          <p:cNvSpPr>
            <a:spLocks noGrp="1"/>
          </p:cNvSpPr>
          <p:nvPr>
            <p:ph type="title"/>
          </p:nvPr>
        </p:nvSpPr>
        <p:spPr/>
        <p:txBody>
          <a:bodyPr/>
          <a:lstStyle/>
          <a:p>
            <a:r>
              <a:rPr lang="fr-CA">
                <a:solidFill>
                  <a:srgbClr val="002060"/>
                </a:solidFill>
              </a:rPr>
              <a:t>Personnes communicantes</a:t>
            </a:r>
          </a:p>
        </p:txBody>
      </p:sp>
      <p:sp>
        <p:nvSpPr>
          <p:cNvPr id="3" name="Espace réservé du numéro de diapositive 2">
            <a:extLst>
              <a:ext uri="{FF2B5EF4-FFF2-40B4-BE49-F238E27FC236}">
                <a16:creationId xmlns:a16="http://schemas.microsoft.com/office/drawing/2014/main" id="{8222D85E-2415-D9AF-4B4F-B1E003F5AEFC}"/>
              </a:ext>
            </a:extLst>
          </p:cNvPr>
          <p:cNvSpPr>
            <a:spLocks noGrp="1"/>
          </p:cNvSpPr>
          <p:nvPr>
            <p:ph type="sldNum" sz="quarter" idx="12"/>
          </p:nvPr>
        </p:nvSpPr>
        <p:spPr/>
        <p:txBody>
          <a:bodyPr/>
          <a:lstStyle/>
          <a:p>
            <a:fld id="{7C8D7908-A7C7-CC46-9524-C00CE01F6968}" type="slidenum">
              <a:rPr lang="fr-CA" smtClean="0"/>
              <a:t>2</a:t>
            </a:fld>
            <a:endParaRPr lang="fr-CA"/>
          </a:p>
        </p:txBody>
      </p:sp>
      <p:sp>
        <p:nvSpPr>
          <p:cNvPr id="37" name="Subtitle 2">
            <a:extLst>
              <a:ext uri="{FF2B5EF4-FFF2-40B4-BE49-F238E27FC236}">
                <a16:creationId xmlns:a16="http://schemas.microsoft.com/office/drawing/2014/main" id="{F14AF7EB-8667-F5C6-839F-14DC15F05668}"/>
              </a:ext>
            </a:extLst>
          </p:cNvPr>
          <p:cNvSpPr txBox="1">
            <a:spLocks/>
          </p:cNvSpPr>
          <p:nvPr/>
        </p:nvSpPr>
        <p:spPr>
          <a:xfrm>
            <a:off x="2230280" y="4730251"/>
            <a:ext cx="2688630" cy="230425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Tx/>
              <a:buNone/>
              <a:defRPr sz="2400" kern="1200" baseline="0">
                <a:solidFill>
                  <a:schemeClr val="bg1"/>
                </a:solidFill>
                <a:latin typeface="+mn-lt"/>
                <a:ea typeface="+mn-ea"/>
                <a:cs typeface="+mn-cs"/>
              </a:defRPr>
            </a:lvl1pPr>
            <a:lvl2pPr marL="0" indent="0" algn="ctr" defTabSz="914400" rtl="0" eaLnBrk="1" latinLnBrk="0" hangingPunct="1">
              <a:lnSpc>
                <a:spcPct val="90000"/>
              </a:lnSpc>
              <a:spcBef>
                <a:spcPts val="500"/>
              </a:spcBef>
              <a:buFontTx/>
              <a:buNone/>
              <a:defRPr sz="2000" kern="1200" baseline="0">
                <a:solidFill>
                  <a:schemeClr val="accent1"/>
                </a:solidFill>
                <a:latin typeface="+mn-lt"/>
                <a:ea typeface="+mn-ea"/>
                <a:cs typeface="+mn-cs"/>
              </a:defRPr>
            </a:lvl2pPr>
            <a:lvl3pPr marL="0" indent="0" algn="ctr" defTabSz="914400" rtl="0" eaLnBrk="1" latinLnBrk="0" hangingPunct="1">
              <a:lnSpc>
                <a:spcPct val="90000"/>
              </a:lnSpc>
              <a:spcBef>
                <a:spcPts val="500"/>
              </a:spcBef>
              <a:buFontTx/>
              <a:buNone/>
              <a:defRPr sz="1800" kern="1200" baseline="0">
                <a:solidFill>
                  <a:schemeClr val="bg2">
                    <a:lumMod val="90000"/>
                  </a:schemeClr>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2">
                    <a:lumMod val="40000"/>
                    <a:lumOff val="60000"/>
                  </a:schemeClr>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2">
                    <a:lumMod val="40000"/>
                    <a:lumOff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0"/>
              </a:spcBef>
            </a:pPr>
            <a:r>
              <a:rPr lang="fr-CA" sz="1400" b="1">
                <a:solidFill>
                  <a:schemeClr val="tx2"/>
                </a:solidFill>
              </a:rPr>
              <a:t>Claude Potvin</a:t>
            </a:r>
            <a:endParaRPr lang="fr-CA" sz="1400">
              <a:solidFill>
                <a:schemeClr val="tx2"/>
              </a:solidFill>
            </a:endParaRPr>
          </a:p>
          <a:p>
            <a:pPr algn="just">
              <a:lnSpc>
                <a:spcPct val="100000"/>
              </a:lnSpc>
              <a:spcBef>
                <a:spcPts val="0"/>
              </a:spcBef>
            </a:pPr>
            <a:r>
              <a:rPr lang="fr-CA" sz="1400">
                <a:solidFill>
                  <a:schemeClr val="tx2"/>
                </a:solidFill>
              </a:rPr>
              <a:t>Conseiller pédagogique</a:t>
            </a:r>
          </a:p>
          <a:p>
            <a:pPr algn="just">
              <a:lnSpc>
                <a:spcPct val="100000"/>
              </a:lnSpc>
              <a:spcBef>
                <a:spcPts val="0"/>
              </a:spcBef>
            </a:pPr>
            <a:r>
              <a:rPr lang="fr-CA" sz="1400">
                <a:solidFill>
                  <a:schemeClr val="tx2"/>
                </a:solidFill>
              </a:rPr>
              <a:t>fabriqueREL et Université Laval</a:t>
            </a:r>
          </a:p>
          <a:p>
            <a:pPr algn="just">
              <a:lnSpc>
                <a:spcPct val="100000"/>
              </a:lnSpc>
              <a:spcBef>
                <a:spcPts val="0"/>
              </a:spcBef>
            </a:pPr>
            <a:r>
              <a:rPr lang="fr-CA" sz="1400">
                <a:solidFill>
                  <a:schemeClr val="tx2"/>
                </a:solidFill>
                <a:hlinkClick r:id="rId2"/>
              </a:rPr>
              <a:t>claude.potvin.2@ulaval.ca</a:t>
            </a:r>
            <a:r>
              <a:rPr lang="fr-CA" sz="1400">
                <a:solidFill>
                  <a:schemeClr val="tx2"/>
                </a:solidFill>
              </a:rPr>
              <a:t> </a:t>
            </a:r>
          </a:p>
          <a:p>
            <a:pPr algn="l"/>
            <a:endParaRPr lang="fr-FR" sz="1600">
              <a:solidFill>
                <a:schemeClr val="tx2"/>
              </a:solidFill>
            </a:endParaRPr>
          </a:p>
        </p:txBody>
      </p:sp>
      <p:sp>
        <p:nvSpPr>
          <p:cNvPr id="38" name="Subtitle 2">
            <a:extLst>
              <a:ext uri="{FF2B5EF4-FFF2-40B4-BE49-F238E27FC236}">
                <a16:creationId xmlns:a16="http://schemas.microsoft.com/office/drawing/2014/main" id="{12842463-22CE-9EA8-5216-7748313D324A}"/>
              </a:ext>
            </a:extLst>
          </p:cNvPr>
          <p:cNvSpPr txBox="1">
            <a:spLocks/>
          </p:cNvSpPr>
          <p:nvPr/>
        </p:nvSpPr>
        <p:spPr>
          <a:xfrm>
            <a:off x="6768458" y="4730251"/>
            <a:ext cx="3193262" cy="105586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Tx/>
              <a:buNone/>
              <a:defRPr sz="2400" kern="1200" baseline="0">
                <a:solidFill>
                  <a:schemeClr val="bg1"/>
                </a:solidFill>
                <a:latin typeface="+mn-lt"/>
                <a:ea typeface="+mn-ea"/>
                <a:cs typeface="+mn-cs"/>
              </a:defRPr>
            </a:lvl1pPr>
            <a:lvl2pPr marL="0" indent="0" algn="ctr" defTabSz="914400" rtl="0" eaLnBrk="1" latinLnBrk="0" hangingPunct="1">
              <a:lnSpc>
                <a:spcPct val="90000"/>
              </a:lnSpc>
              <a:spcBef>
                <a:spcPts val="500"/>
              </a:spcBef>
              <a:buFontTx/>
              <a:buNone/>
              <a:defRPr sz="2000" kern="1200" baseline="0">
                <a:solidFill>
                  <a:schemeClr val="accent1"/>
                </a:solidFill>
                <a:latin typeface="+mn-lt"/>
                <a:ea typeface="+mn-ea"/>
                <a:cs typeface="+mn-cs"/>
              </a:defRPr>
            </a:lvl2pPr>
            <a:lvl3pPr marL="0" indent="0" algn="ctr" defTabSz="914400" rtl="0" eaLnBrk="1" latinLnBrk="0" hangingPunct="1">
              <a:lnSpc>
                <a:spcPct val="90000"/>
              </a:lnSpc>
              <a:spcBef>
                <a:spcPts val="500"/>
              </a:spcBef>
              <a:buFontTx/>
              <a:buNone/>
              <a:defRPr sz="1800" kern="1200" baseline="0">
                <a:solidFill>
                  <a:schemeClr val="bg2">
                    <a:lumMod val="90000"/>
                  </a:schemeClr>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2">
                    <a:lumMod val="40000"/>
                    <a:lumOff val="60000"/>
                  </a:schemeClr>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2">
                    <a:lumMod val="40000"/>
                    <a:lumOff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spcBef>
                <a:spcPts val="0"/>
              </a:spcBef>
            </a:pPr>
            <a:r>
              <a:rPr lang="fr-CA" sz="1400" b="1">
                <a:solidFill>
                  <a:schemeClr val="tx2"/>
                </a:solidFill>
              </a:rPr>
              <a:t>Marianne Dubé</a:t>
            </a:r>
          </a:p>
          <a:p>
            <a:pPr algn="l">
              <a:lnSpc>
                <a:spcPct val="100000"/>
              </a:lnSpc>
              <a:spcBef>
                <a:spcPts val="0"/>
              </a:spcBef>
            </a:pPr>
            <a:r>
              <a:rPr lang="fr-CA" sz="1400">
                <a:solidFill>
                  <a:schemeClr val="tx2"/>
                </a:solidFill>
              </a:rPr>
              <a:t>Conseillère pédagogique</a:t>
            </a:r>
          </a:p>
          <a:p>
            <a:pPr algn="l">
              <a:lnSpc>
                <a:spcPct val="100000"/>
              </a:lnSpc>
              <a:spcBef>
                <a:spcPts val="0"/>
              </a:spcBef>
            </a:pPr>
            <a:r>
              <a:rPr lang="fr-CA" sz="1400">
                <a:solidFill>
                  <a:schemeClr val="tx2"/>
                </a:solidFill>
              </a:rPr>
              <a:t>Université de Sherbrooke</a:t>
            </a:r>
          </a:p>
          <a:p>
            <a:pPr algn="l">
              <a:lnSpc>
                <a:spcPct val="100000"/>
              </a:lnSpc>
              <a:spcBef>
                <a:spcPts val="0"/>
              </a:spcBef>
            </a:pPr>
            <a:r>
              <a:rPr lang="fr-CA" sz="1400">
                <a:solidFill>
                  <a:schemeClr val="tx2"/>
                </a:solidFill>
                <a:hlinkClick r:id="rId3"/>
              </a:rPr>
              <a:t>marianne.dube@usherbrooke.ca</a:t>
            </a:r>
            <a:r>
              <a:rPr lang="fr-CA" sz="1400">
                <a:solidFill>
                  <a:schemeClr val="tx2"/>
                </a:solidFill>
              </a:rPr>
              <a:t> </a:t>
            </a:r>
            <a:endParaRPr lang="fr-CA">
              <a:solidFill>
                <a:schemeClr val="tx2"/>
              </a:solidFill>
            </a:endParaRPr>
          </a:p>
          <a:p>
            <a:pPr algn="l"/>
            <a:endParaRPr lang="fr-CA" sz="1200">
              <a:solidFill>
                <a:schemeClr val="tx2"/>
              </a:solidFill>
              <a:highlight>
                <a:srgbClr val="FFFF00"/>
              </a:highlight>
            </a:endParaRPr>
          </a:p>
          <a:p>
            <a:pPr algn="l"/>
            <a:endParaRPr lang="fr-FR" sz="1600">
              <a:solidFill>
                <a:schemeClr val="tx2"/>
              </a:solidFill>
            </a:endParaRPr>
          </a:p>
        </p:txBody>
      </p:sp>
      <p:pic>
        <p:nvPicPr>
          <p:cNvPr id="4" name="Picture 2" descr="Claude Potvin :: Open Education Global 2022 :: pretalx">
            <a:extLst>
              <a:ext uri="{FF2B5EF4-FFF2-40B4-BE49-F238E27FC236}">
                <a16:creationId xmlns:a16="http://schemas.microsoft.com/office/drawing/2014/main" id="{0D3EFBB6-4A1A-F9EF-2ADA-C7C6162825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7384" y="2167017"/>
            <a:ext cx="2074069" cy="20740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1B1EF2E-DC5A-A88D-9A04-919FE59771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4926" y="2167017"/>
            <a:ext cx="2074069" cy="2074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917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7898E9-95E5-27DE-0224-440322E7993F}"/>
              </a:ext>
            </a:extLst>
          </p:cNvPr>
          <p:cNvSpPr>
            <a:spLocks noGrp="1"/>
          </p:cNvSpPr>
          <p:nvPr>
            <p:ph type="title"/>
          </p:nvPr>
        </p:nvSpPr>
        <p:spPr/>
        <p:txBody>
          <a:bodyPr/>
          <a:lstStyle/>
          <a:p>
            <a:r>
              <a:rPr lang="fr-CA">
                <a:solidFill>
                  <a:schemeClr val="tx2"/>
                </a:solidFill>
              </a:rPr>
              <a:t>Déroulement</a:t>
            </a:r>
          </a:p>
        </p:txBody>
      </p:sp>
      <p:sp>
        <p:nvSpPr>
          <p:cNvPr id="3" name="Espace réservé du contenu 2">
            <a:extLst>
              <a:ext uri="{FF2B5EF4-FFF2-40B4-BE49-F238E27FC236}">
                <a16:creationId xmlns:a16="http://schemas.microsoft.com/office/drawing/2014/main" id="{B40F252D-C8AB-75FB-C734-DE69937AB2F2}"/>
              </a:ext>
            </a:extLst>
          </p:cNvPr>
          <p:cNvSpPr>
            <a:spLocks noGrp="1"/>
          </p:cNvSpPr>
          <p:nvPr>
            <p:ph idx="1"/>
          </p:nvPr>
        </p:nvSpPr>
        <p:spPr/>
        <p:txBody>
          <a:bodyPr>
            <a:normAutofit/>
          </a:bodyPr>
          <a:lstStyle/>
          <a:p>
            <a:pPr marL="514350" indent="-514350">
              <a:lnSpc>
                <a:spcPct val="150000"/>
              </a:lnSpc>
              <a:buFont typeface="+mj-lt"/>
              <a:buAutoNum type="arabicPeriod"/>
            </a:pPr>
            <a:r>
              <a:rPr lang="fr-CA" sz="3600"/>
              <a:t>Qu’est-ce qu’une REL (rappel)</a:t>
            </a:r>
          </a:p>
          <a:p>
            <a:pPr marL="514350" indent="-514350">
              <a:lnSpc>
                <a:spcPct val="150000"/>
              </a:lnSpc>
              <a:buFont typeface="+mj-lt"/>
              <a:buAutoNum type="arabicPeriod"/>
            </a:pPr>
            <a:r>
              <a:rPr lang="fr-CA" sz="3600"/>
              <a:t>Exemple d’un partage à </a:t>
            </a:r>
            <a:r>
              <a:rPr lang="fr-CA" sz="3600" err="1"/>
              <a:t>RELais</a:t>
            </a:r>
            <a:r>
              <a:rPr lang="fr-CA" sz="3600"/>
              <a:t> (versions dérivées)</a:t>
            </a:r>
          </a:p>
          <a:p>
            <a:pPr marL="514350" indent="-514350">
              <a:lnSpc>
                <a:spcPct val="150000"/>
              </a:lnSpc>
              <a:buFont typeface="+mj-lt"/>
              <a:buAutoNum type="arabicPeriod"/>
            </a:pPr>
            <a:r>
              <a:rPr lang="fr-CA" sz="3600"/>
              <a:t>Parcours de création de REL et ses trousses</a:t>
            </a:r>
          </a:p>
          <a:p>
            <a:pPr marL="514350" indent="-514350">
              <a:lnSpc>
                <a:spcPct val="150000"/>
              </a:lnSpc>
              <a:buFont typeface="+mj-lt"/>
              <a:buAutoNum type="arabicPeriod"/>
            </a:pPr>
            <a:r>
              <a:rPr lang="fr-CA" sz="3600"/>
              <a:t>Discussion/échange (15-20 min)</a:t>
            </a:r>
          </a:p>
        </p:txBody>
      </p:sp>
      <p:sp>
        <p:nvSpPr>
          <p:cNvPr id="4" name="Espace réservé du numéro de diapositive 3">
            <a:extLst>
              <a:ext uri="{FF2B5EF4-FFF2-40B4-BE49-F238E27FC236}">
                <a16:creationId xmlns:a16="http://schemas.microsoft.com/office/drawing/2014/main" id="{A7C3719C-8A76-E380-6F37-C497227EEBE9}"/>
              </a:ext>
            </a:extLst>
          </p:cNvPr>
          <p:cNvSpPr>
            <a:spLocks noGrp="1"/>
          </p:cNvSpPr>
          <p:nvPr>
            <p:ph type="sldNum" sz="quarter" idx="12"/>
          </p:nvPr>
        </p:nvSpPr>
        <p:spPr/>
        <p:txBody>
          <a:bodyPr/>
          <a:lstStyle/>
          <a:p>
            <a:fld id="{7C8D7908-A7C7-CC46-9524-C00CE01F6968}" type="slidenum">
              <a:rPr lang="fr-CA" smtClean="0"/>
              <a:t>3</a:t>
            </a:fld>
            <a:endParaRPr lang="fr-CA"/>
          </a:p>
        </p:txBody>
      </p:sp>
    </p:spTree>
    <p:extLst>
      <p:ext uri="{BB962C8B-B14F-4D97-AF65-F5344CB8AC3E}">
        <p14:creationId xmlns:p14="http://schemas.microsoft.com/office/powerpoint/2010/main" val="3406587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solidFill>
                  <a:srgbClr val="002060"/>
                </a:solidFill>
              </a:rPr>
              <a:t>La fabriqueREL</a:t>
            </a:r>
          </a:p>
        </p:txBody>
      </p:sp>
      <p:sp>
        <p:nvSpPr>
          <p:cNvPr id="4" name="Espace réservé du numéro de diapositive 3"/>
          <p:cNvSpPr>
            <a:spLocks noGrp="1"/>
          </p:cNvSpPr>
          <p:nvPr>
            <p:ph type="sldNum" sz="quarter" idx="12"/>
          </p:nvPr>
        </p:nvSpPr>
        <p:spPr/>
        <p:txBody>
          <a:bodyPr/>
          <a:lstStyle/>
          <a:p>
            <a:fld id="{7C8D7908-A7C7-CC46-9524-C00CE01F6968}" type="slidenum">
              <a:rPr lang="fr-CA" smtClean="0"/>
              <a:t>4</a:t>
            </a:fld>
            <a:endParaRPr lang="fr-CA"/>
          </a:p>
        </p:txBody>
      </p:sp>
      <p:sp>
        <p:nvSpPr>
          <p:cNvPr id="6" name="ZoneTexte 5">
            <a:extLst>
              <a:ext uri="{FF2B5EF4-FFF2-40B4-BE49-F238E27FC236}">
                <a16:creationId xmlns:a16="http://schemas.microsoft.com/office/drawing/2014/main" id="{9B400BDC-4C34-411A-B266-040FACD0B515}"/>
              </a:ext>
            </a:extLst>
          </p:cNvPr>
          <p:cNvSpPr txBox="1"/>
          <p:nvPr/>
        </p:nvSpPr>
        <p:spPr>
          <a:xfrm>
            <a:off x="1091042" y="5734470"/>
            <a:ext cx="6241310" cy="276999"/>
          </a:xfrm>
          <a:prstGeom prst="rect">
            <a:avLst/>
          </a:prstGeom>
          <a:noFill/>
        </p:spPr>
        <p:txBody>
          <a:bodyPr wrap="square">
            <a:spAutoFit/>
          </a:bodyPr>
          <a:lstStyle/>
          <a:p>
            <a:r>
              <a:rPr lang="fr-CA" sz="1200">
                <a:hlinkClick r:id="rId3"/>
              </a:rPr>
              <a:t>http://fabriquerel.org/qui-sommes-nous/</a:t>
            </a:r>
            <a:r>
              <a:rPr lang="fr-CA" sz="1200"/>
              <a:t> </a:t>
            </a:r>
          </a:p>
        </p:txBody>
      </p:sp>
      <p:sp>
        <p:nvSpPr>
          <p:cNvPr id="7" name="ZoneTexte 6">
            <a:extLst>
              <a:ext uri="{FF2B5EF4-FFF2-40B4-BE49-F238E27FC236}">
                <a16:creationId xmlns:a16="http://schemas.microsoft.com/office/drawing/2014/main" id="{9ED21285-7EDD-43DF-B9C5-3FDB05772E59}"/>
              </a:ext>
            </a:extLst>
          </p:cNvPr>
          <p:cNvSpPr txBox="1"/>
          <p:nvPr/>
        </p:nvSpPr>
        <p:spPr>
          <a:xfrm>
            <a:off x="860175" y="1578415"/>
            <a:ext cx="10515600" cy="671851"/>
          </a:xfrm>
          <a:prstGeom prst="rect">
            <a:avLst/>
          </a:prstGeom>
          <a:noFill/>
        </p:spPr>
        <p:txBody>
          <a:bodyPr wrap="square" lIns="91440" tIns="45720" rIns="91440" bIns="45720" anchor="t">
            <a:spAutoFit/>
          </a:bodyPr>
          <a:lstStyle/>
          <a:p>
            <a:pPr marL="285750" indent="-285750" fontAlgn="base">
              <a:lnSpc>
                <a:spcPct val="150000"/>
              </a:lnSpc>
              <a:buClr>
                <a:schemeClr val="accent1"/>
              </a:buClr>
              <a:buFont typeface="Arial" panose="020B0604020202020204" pitchFamily="34" charset="0"/>
              <a:buChar char="•"/>
            </a:pPr>
            <a:r>
              <a:rPr lang="fr-CA" sz="2800" b="1">
                <a:latin typeface="Calibri"/>
                <a:cs typeface="Times New Roman"/>
              </a:rPr>
              <a:t>Accompagner </a:t>
            </a:r>
            <a:r>
              <a:rPr lang="fr-CA" sz="2800">
                <a:latin typeface="Calibri"/>
                <a:cs typeface="Times New Roman"/>
              </a:rPr>
              <a:t>dans la création, l’utilisation et la diffusion des REL ;</a:t>
            </a:r>
          </a:p>
        </p:txBody>
      </p:sp>
      <p:sp>
        <p:nvSpPr>
          <p:cNvPr id="9" name="ZoneTexte 8">
            <a:extLst>
              <a:ext uri="{FF2B5EF4-FFF2-40B4-BE49-F238E27FC236}">
                <a16:creationId xmlns:a16="http://schemas.microsoft.com/office/drawing/2014/main" id="{2695F1A5-D18F-4FB0-A928-825ADB9176C7}"/>
              </a:ext>
            </a:extLst>
          </p:cNvPr>
          <p:cNvSpPr txBox="1"/>
          <p:nvPr/>
        </p:nvSpPr>
        <p:spPr>
          <a:xfrm>
            <a:off x="838200" y="2517628"/>
            <a:ext cx="10515600" cy="1318181"/>
          </a:xfrm>
          <a:prstGeom prst="rect">
            <a:avLst/>
          </a:prstGeom>
          <a:noFill/>
        </p:spPr>
        <p:txBody>
          <a:bodyPr wrap="square">
            <a:spAutoFit/>
          </a:bodyPr>
          <a:lstStyle/>
          <a:p>
            <a:pPr marL="285750" indent="-285750" fontAlgn="base">
              <a:lnSpc>
                <a:spcPct val="150000"/>
              </a:lnSpc>
              <a:buClr>
                <a:schemeClr val="accent1"/>
              </a:buClr>
              <a:buFont typeface="Arial" panose="020B0604020202020204" pitchFamily="34" charset="0"/>
              <a:buChar char="•"/>
            </a:pPr>
            <a:r>
              <a:rPr lang="fr-CA" sz="2800">
                <a:latin typeface="Calibri" panose="020F0502020204030204" pitchFamily="34" charset="0"/>
                <a:cs typeface="Times New Roman" panose="02020603050405020304" pitchFamily="18" charset="0"/>
              </a:rPr>
              <a:t>Développer</a:t>
            </a:r>
            <a:r>
              <a:rPr lang="fr-CA" sz="2800" b="1">
                <a:latin typeface="Calibri" panose="020F0502020204030204" pitchFamily="34" charset="0"/>
                <a:cs typeface="Times New Roman" panose="02020603050405020304" pitchFamily="18" charset="0"/>
              </a:rPr>
              <a:t> l’expertise du personnel professionnel (CP/BIB) </a:t>
            </a:r>
            <a:r>
              <a:rPr lang="fr-CA" sz="2800">
                <a:latin typeface="Calibri" panose="020F0502020204030204" pitchFamily="34" charset="0"/>
                <a:cs typeface="Times New Roman" panose="02020603050405020304" pitchFamily="18" charset="0"/>
              </a:rPr>
              <a:t>en soutien au personnel enseignant et aux personnes étudiantes ;</a:t>
            </a:r>
          </a:p>
        </p:txBody>
      </p:sp>
      <p:sp>
        <p:nvSpPr>
          <p:cNvPr id="11" name="ZoneTexte 10">
            <a:extLst>
              <a:ext uri="{FF2B5EF4-FFF2-40B4-BE49-F238E27FC236}">
                <a16:creationId xmlns:a16="http://schemas.microsoft.com/office/drawing/2014/main" id="{86CEC782-B51E-4370-B211-78CAE0005631}"/>
              </a:ext>
            </a:extLst>
          </p:cNvPr>
          <p:cNvSpPr txBox="1"/>
          <p:nvPr/>
        </p:nvSpPr>
        <p:spPr>
          <a:xfrm>
            <a:off x="838200" y="4010839"/>
            <a:ext cx="11127352" cy="1318181"/>
          </a:xfrm>
          <a:prstGeom prst="rect">
            <a:avLst/>
          </a:prstGeom>
          <a:noFill/>
        </p:spPr>
        <p:txBody>
          <a:bodyPr wrap="square">
            <a:spAutoFit/>
          </a:bodyPr>
          <a:lstStyle/>
          <a:p>
            <a:pPr marL="285750" indent="-285750" fontAlgn="base">
              <a:lnSpc>
                <a:spcPct val="150000"/>
              </a:lnSpc>
              <a:buClr>
                <a:schemeClr val="accent1"/>
              </a:buClr>
              <a:buFont typeface="Arial" panose="020B0604020202020204" pitchFamily="34" charset="0"/>
              <a:buChar char="•"/>
            </a:pPr>
            <a:r>
              <a:rPr lang="fr-CA" sz="2800">
                <a:latin typeface="Calibri" panose="020F0502020204030204" pitchFamily="34" charset="0"/>
                <a:cs typeface="Times New Roman" panose="02020603050405020304" pitchFamily="18" charset="0"/>
              </a:rPr>
              <a:t>Renforcer la </a:t>
            </a:r>
            <a:r>
              <a:rPr lang="fr-CA" sz="2800" b="1">
                <a:latin typeface="Calibri" panose="020F0502020204030204" pitchFamily="34" charset="0"/>
                <a:cs typeface="Times New Roman" panose="02020603050405020304" pitchFamily="18" charset="0"/>
              </a:rPr>
              <a:t>collaboration</a:t>
            </a:r>
            <a:r>
              <a:rPr lang="fr-CA" sz="2800">
                <a:latin typeface="Calibri" panose="020F0502020204030204" pitchFamily="34" charset="0"/>
                <a:cs typeface="Times New Roman" panose="02020603050405020304" pitchFamily="18" charset="0"/>
              </a:rPr>
              <a:t> des établissements par des actions nécessitant la </a:t>
            </a:r>
            <a:r>
              <a:rPr lang="fr-CA" sz="2800" b="1">
                <a:latin typeface="Calibri" panose="020F0502020204030204" pitchFamily="34" charset="0"/>
                <a:cs typeface="Times New Roman" panose="02020603050405020304" pitchFamily="18" charset="0"/>
              </a:rPr>
              <a:t>complémentarité</a:t>
            </a:r>
            <a:r>
              <a:rPr lang="fr-CA" sz="2800">
                <a:latin typeface="Calibri" panose="020F0502020204030204" pitchFamily="34" charset="0"/>
                <a:cs typeface="Times New Roman" panose="02020603050405020304" pitchFamily="18" charset="0"/>
              </a:rPr>
              <a:t> de leurs ressources.</a:t>
            </a:r>
            <a:endParaRPr lang="fr-CA" sz="3600"/>
          </a:p>
        </p:txBody>
      </p:sp>
    </p:spTree>
    <p:extLst>
      <p:ext uri="{BB962C8B-B14F-4D97-AF65-F5344CB8AC3E}">
        <p14:creationId xmlns:p14="http://schemas.microsoft.com/office/powerpoint/2010/main" val="3369460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4BA425DC-5CC2-707A-E5DE-7E07CDD18837}"/>
              </a:ext>
            </a:extLst>
          </p:cNvPr>
          <p:cNvSpPr>
            <a:spLocks noGrp="1"/>
          </p:cNvSpPr>
          <p:nvPr>
            <p:ph type="sldNum" sz="quarter" idx="12"/>
          </p:nvPr>
        </p:nvSpPr>
        <p:spPr/>
        <p:txBody>
          <a:bodyPr/>
          <a:lstStyle/>
          <a:p>
            <a:fld id="{7C8D7908-A7C7-CC46-9524-C00CE01F6968}" type="slidenum">
              <a:rPr lang="fr-CA" smtClean="0"/>
              <a:t>5</a:t>
            </a:fld>
            <a:endParaRPr lang="fr-CA"/>
          </a:p>
        </p:txBody>
      </p:sp>
      <p:pic>
        <p:nvPicPr>
          <p:cNvPr id="5" name="Image 4" descr="Une image contenant texte, capture d’écran, nombre, logiciel&#10;&#10;Description générée automatiquement">
            <a:extLst>
              <a:ext uri="{FF2B5EF4-FFF2-40B4-BE49-F238E27FC236}">
                <a16:creationId xmlns:a16="http://schemas.microsoft.com/office/drawing/2014/main" id="{086B1645-90B4-D380-7656-A137AC2B3794}"/>
              </a:ext>
            </a:extLst>
          </p:cNvPr>
          <p:cNvPicPr>
            <a:picLocks noChangeAspect="1"/>
          </p:cNvPicPr>
          <p:nvPr/>
        </p:nvPicPr>
        <p:blipFill>
          <a:blip r:embed="rId3"/>
          <a:stretch>
            <a:fillRect/>
          </a:stretch>
        </p:blipFill>
        <p:spPr>
          <a:xfrm>
            <a:off x="6005370" y="76814"/>
            <a:ext cx="4540004" cy="5889275"/>
          </a:xfrm>
          <a:prstGeom prst="rect">
            <a:avLst/>
          </a:prstGeom>
          <a:ln>
            <a:solidFill>
              <a:schemeClr val="bg1">
                <a:lumMod val="85000"/>
              </a:schemeClr>
            </a:solidFill>
          </a:ln>
        </p:spPr>
      </p:pic>
      <p:pic>
        <p:nvPicPr>
          <p:cNvPr id="7" name="Image 6" descr="Une image contenant texte, capture d’écran, Police, conception&#10;&#10;Description générée automatiquement">
            <a:extLst>
              <a:ext uri="{FF2B5EF4-FFF2-40B4-BE49-F238E27FC236}">
                <a16:creationId xmlns:a16="http://schemas.microsoft.com/office/drawing/2014/main" id="{8F7B8B0B-5613-DEDC-072A-052D0C93BA79}"/>
              </a:ext>
            </a:extLst>
          </p:cNvPr>
          <p:cNvPicPr>
            <a:picLocks noChangeAspect="1"/>
          </p:cNvPicPr>
          <p:nvPr/>
        </p:nvPicPr>
        <p:blipFill>
          <a:blip r:embed="rId4"/>
          <a:stretch>
            <a:fillRect/>
          </a:stretch>
        </p:blipFill>
        <p:spPr>
          <a:xfrm>
            <a:off x="631086" y="76814"/>
            <a:ext cx="4540004" cy="5966089"/>
          </a:xfrm>
          <a:prstGeom prst="rect">
            <a:avLst/>
          </a:prstGeom>
          <a:ln>
            <a:solidFill>
              <a:schemeClr val="bg1">
                <a:lumMod val="85000"/>
              </a:schemeClr>
            </a:solidFill>
          </a:ln>
        </p:spPr>
      </p:pic>
      <p:sp>
        <p:nvSpPr>
          <p:cNvPr id="4" name="ZoneTexte 3">
            <a:extLst>
              <a:ext uri="{FF2B5EF4-FFF2-40B4-BE49-F238E27FC236}">
                <a16:creationId xmlns:a16="http://schemas.microsoft.com/office/drawing/2014/main" id="{9B0BBDEE-875E-256B-CC1E-5DAF8AEE4C61}"/>
              </a:ext>
            </a:extLst>
          </p:cNvPr>
          <p:cNvSpPr txBox="1"/>
          <p:nvPr/>
        </p:nvSpPr>
        <p:spPr>
          <a:xfrm>
            <a:off x="2901088" y="4765760"/>
            <a:ext cx="6723346" cy="1200329"/>
          </a:xfrm>
          <a:prstGeom prst="rect">
            <a:avLst/>
          </a:prstGeom>
          <a:solidFill>
            <a:schemeClr val="accent4">
              <a:lumMod val="20000"/>
              <a:lumOff val="80000"/>
            </a:schemeClr>
          </a:solidFill>
        </p:spPr>
        <p:txBody>
          <a:bodyPr wrap="square">
            <a:spAutoFit/>
          </a:bodyPr>
          <a:lstStyle/>
          <a:p>
            <a:pPr marL="457200" indent="-457200" algn="l">
              <a:buFont typeface="Arial" panose="020B0604020202020204" pitchFamily="34" charset="0"/>
              <a:buChar char="•"/>
            </a:pPr>
            <a:r>
              <a:rPr lang="fr-CA">
                <a:solidFill>
                  <a:schemeClr val="tx2">
                    <a:lumMod val="75000"/>
                  </a:schemeClr>
                </a:solidFill>
              </a:rPr>
              <a:t>Prochaine sollicitation – H24</a:t>
            </a:r>
          </a:p>
          <a:p>
            <a:pPr marL="457200" indent="-457200" algn="l">
              <a:buFont typeface="Arial" panose="020B0604020202020204" pitchFamily="34" charset="0"/>
              <a:buChar char="•"/>
            </a:pPr>
            <a:r>
              <a:rPr lang="fr-CA">
                <a:solidFill>
                  <a:schemeClr val="tx2">
                    <a:lumMod val="75000"/>
                  </a:schemeClr>
                </a:solidFill>
              </a:rPr>
              <a:t>Entre 5000$ et 15000$</a:t>
            </a:r>
          </a:p>
          <a:p>
            <a:pPr marL="457200" indent="-457200" algn="l">
              <a:buFont typeface="Arial" panose="020B0604020202020204" pitchFamily="34" charset="0"/>
              <a:buChar char="•"/>
            </a:pPr>
            <a:r>
              <a:rPr lang="fr-CA">
                <a:solidFill>
                  <a:schemeClr val="tx2">
                    <a:lumMod val="75000"/>
                  </a:schemeClr>
                </a:solidFill>
              </a:rPr>
              <a:t>Création/adaptation de manuels et notes de cours</a:t>
            </a:r>
          </a:p>
          <a:p>
            <a:pPr marL="457200" indent="-457200" algn="l">
              <a:buFont typeface="Arial" panose="020B0604020202020204" pitchFamily="34" charset="0"/>
              <a:buChar char="•"/>
            </a:pPr>
            <a:r>
              <a:rPr lang="fr-CA">
                <a:solidFill>
                  <a:schemeClr val="tx2">
                    <a:lumMod val="75000"/>
                  </a:schemeClr>
                </a:solidFill>
                <a:hlinkClick r:id="rId5"/>
              </a:rPr>
              <a:t>https://fabriquerel.org/documentation/</a:t>
            </a:r>
            <a:r>
              <a:rPr lang="fr-CA">
                <a:solidFill>
                  <a:schemeClr val="tx2">
                    <a:lumMod val="75000"/>
                  </a:schemeClr>
                </a:solidFill>
              </a:rPr>
              <a:t> </a:t>
            </a:r>
          </a:p>
        </p:txBody>
      </p:sp>
    </p:spTree>
    <p:extLst>
      <p:ext uri="{BB962C8B-B14F-4D97-AF65-F5344CB8AC3E}">
        <p14:creationId xmlns:p14="http://schemas.microsoft.com/office/powerpoint/2010/main" val="3365049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AD0BDC-8182-591B-FE64-A342B1950CC2}"/>
              </a:ext>
            </a:extLst>
          </p:cNvPr>
          <p:cNvSpPr>
            <a:spLocks noGrp="1"/>
          </p:cNvSpPr>
          <p:nvPr>
            <p:ph type="title"/>
          </p:nvPr>
        </p:nvSpPr>
        <p:spPr/>
        <p:txBody>
          <a:bodyPr/>
          <a:lstStyle/>
          <a:p>
            <a:r>
              <a:rPr lang="fr-CA">
                <a:solidFill>
                  <a:schemeClr val="tx2"/>
                </a:solidFill>
              </a:rPr>
              <a:t>Accompagnement à 3 niveaux</a:t>
            </a:r>
          </a:p>
        </p:txBody>
      </p:sp>
      <p:sp>
        <p:nvSpPr>
          <p:cNvPr id="3" name="Espace réservé du numéro de diapositive 2">
            <a:extLst>
              <a:ext uri="{FF2B5EF4-FFF2-40B4-BE49-F238E27FC236}">
                <a16:creationId xmlns:a16="http://schemas.microsoft.com/office/drawing/2014/main" id="{3124B262-7592-AF05-F8AB-483A8C968628}"/>
              </a:ext>
            </a:extLst>
          </p:cNvPr>
          <p:cNvSpPr>
            <a:spLocks noGrp="1"/>
          </p:cNvSpPr>
          <p:nvPr>
            <p:ph type="sldNum" sz="quarter" idx="12"/>
          </p:nvPr>
        </p:nvSpPr>
        <p:spPr/>
        <p:txBody>
          <a:bodyPr/>
          <a:lstStyle/>
          <a:p>
            <a:fld id="{7C8D7908-A7C7-CC46-9524-C00CE01F6968}" type="slidenum">
              <a:rPr lang="fr-CA" smtClean="0"/>
              <a:t>6</a:t>
            </a:fld>
            <a:endParaRPr lang="fr-CA"/>
          </a:p>
        </p:txBody>
      </p:sp>
      <p:sp>
        <p:nvSpPr>
          <p:cNvPr id="4" name="Espace réservé du contenu 2">
            <a:extLst>
              <a:ext uri="{FF2B5EF4-FFF2-40B4-BE49-F238E27FC236}">
                <a16:creationId xmlns:a16="http://schemas.microsoft.com/office/drawing/2014/main" id="{FEA98C97-95D3-8CAC-DF9A-83BCEEF70F76}"/>
              </a:ext>
            </a:extLst>
          </p:cNvPr>
          <p:cNvSpPr txBox="1">
            <a:spLocks/>
          </p:cNvSpPr>
          <p:nvPr/>
        </p:nvSpPr>
        <p:spPr>
          <a:xfrm>
            <a:off x="838200" y="2055813"/>
            <a:ext cx="11353800" cy="4561505"/>
          </a:xfrm>
          <a:prstGeom prst="rect">
            <a:avLst/>
          </a:prstGeom>
        </p:spPr>
        <p:txBody>
          <a:bodyPr>
            <a:normAutofit/>
          </a:bodyPr>
          <a:lstStyle>
            <a:lvl1pPr marL="0" indent="0" algn="l" defTabSz="914400" rtl="0" eaLnBrk="1" latinLnBrk="0" hangingPunct="1">
              <a:lnSpc>
                <a:spcPct val="90000"/>
              </a:lnSpc>
              <a:spcBef>
                <a:spcPts val="1000"/>
              </a:spcBef>
              <a:buFontTx/>
              <a:buNone/>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l" fontAlgn="base">
              <a:lnSpc>
                <a:spcPct val="100000"/>
              </a:lnSpc>
              <a:buClr>
                <a:schemeClr val="tx2"/>
              </a:buClr>
              <a:buFont typeface="+mj-lt"/>
              <a:buAutoNum type="arabicPeriod"/>
            </a:pPr>
            <a:r>
              <a:rPr lang="fr-CA" sz="3200">
                <a:solidFill>
                  <a:schemeClr val="tx1"/>
                </a:solidFill>
              </a:rPr>
              <a:t>Financier (entre 5 000$ et 15 000$)</a:t>
            </a:r>
          </a:p>
          <a:p>
            <a:pPr marL="514350" indent="-514350" algn="l" fontAlgn="base">
              <a:lnSpc>
                <a:spcPct val="100000"/>
              </a:lnSpc>
              <a:buClr>
                <a:schemeClr val="tx2"/>
              </a:buClr>
              <a:buFont typeface="+mj-lt"/>
              <a:buAutoNum type="arabicPeriod"/>
            </a:pPr>
            <a:r>
              <a:rPr lang="fr-CA" sz="3200">
                <a:solidFill>
                  <a:schemeClr val="tx1"/>
                </a:solidFill>
              </a:rPr>
              <a:t>Pour les équipes projets (</a:t>
            </a:r>
            <a:r>
              <a:rPr lang="fr-CA" sz="3200" err="1">
                <a:solidFill>
                  <a:schemeClr val="tx1"/>
                </a:solidFill>
              </a:rPr>
              <a:t>enseign</a:t>
            </a:r>
            <a:r>
              <a:rPr lang="fr-CA" sz="3200">
                <a:solidFill>
                  <a:schemeClr val="tx1"/>
                </a:solidFill>
              </a:rPr>
              <a:t>. et expert de contenu) </a:t>
            </a:r>
          </a:p>
          <a:p>
            <a:pPr marL="514350" indent="-514350" algn="l" fontAlgn="base">
              <a:lnSpc>
                <a:spcPct val="100000"/>
              </a:lnSpc>
              <a:buClr>
                <a:schemeClr val="tx2"/>
              </a:buClr>
              <a:buFont typeface="+mj-lt"/>
              <a:buAutoNum type="arabicPeriod"/>
            </a:pPr>
            <a:r>
              <a:rPr lang="fr-CA" sz="3200">
                <a:solidFill>
                  <a:schemeClr val="tx1"/>
                </a:solidFill>
              </a:rPr>
              <a:t>Pour les binômes (CP/BIB)</a:t>
            </a:r>
          </a:p>
          <a:p>
            <a:pPr algn="l" fontAlgn="base">
              <a:lnSpc>
                <a:spcPct val="100000"/>
              </a:lnSpc>
              <a:buClr>
                <a:schemeClr val="accent3"/>
              </a:buClr>
            </a:pPr>
            <a:endParaRPr lang="fr-CA" sz="3200">
              <a:solidFill>
                <a:schemeClr val="tx1"/>
              </a:solidFill>
            </a:endParaRPr>
          </a:p>
          <a:p>
            <a:pPr algn="l" fontAlgn="base">
              <a:lnSpc>
                <a:spcPct val="100000"/>
              </a:lnSpc>
              <a:buClr>
                <a:schemeClr val="accent3"/>
              </a:buClr>
            </a:pPr>
            <a:r>
              <a:rPr lang="fr-CA" sz="3200">
                <a:solidFill>
                  <a:schemeClr val="tx1"/>
                </a:solidFill>
              </a:rPr>
              <a:t>Moyens prévus :</a:t>
            </a:r>
          </a:p>
          <a:p>
            <a:pPr marL="457200" indent="-457200" algn="l" fontAlgn="base">
              <a:lnSpc>
                <a:spcPct val="100000"/>
              </a:lnSpc>
              <a:buClr>
                <a:schemeClr val="tx2"/>
              </a:buClr>
              <a:buFont typeface="Arial" panose="020B0604020202020204" pitchFamily="34" charset="0"/>
              <a:buChar char="•"/>
            </a:pPr>
            <a:r>
              <a:rPr lang="fr-CA" sz="3200">
                <a:solidFill>
                  <a:schemeClr val="tx1"/>
                </a:solidFill>
              </a:rPr>
              <a:t>Ateliers, rencontres et trousses </a:t>
            </a:r>
          </a:p>
          <a:p>
            <a:pPr marL="514350" indent="-514350" algn="l" fontAlgn="base">
              <a:lnSpc>
                <a:spcPct val="100000"/>
              </a:lnSpc>
              <a:buClr>
                <a:schemeClr val="accent3"/>
              </a:buClr>
              <a:buFont typeface="+mj-lt"/>
              <a:buAutoNum type="arabicPeriod"/>
            </a:pPr>
            <a:endParaRPr lang="fr-CA" sz="3200">
              <a:solidFill>
                <a:schemeClr val="tx1"/>
              </a:solidFill>
            </a:endParaRPr>
          </a:p>
        </p:txBody>
      </p:sp>
    </p:spTree>
    <p:extLst>
      <p:ext uri="{BB962C8B-B14F-4D97-AF65-F5344CB8AC3E}">
        <p14:creationId xmlns:p14="http://schemas.microsoft.com/office/powerpoint/2010/main" val="1842806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2138C9-CBD2-473F-BDE3-477BC5C6869A}"/>
              </a:ext>
            </a:extLst>
          </p:cNvPr>
          <p:cNvSpPr>
            <a:spLocks noGrp="1"/>
          </p:cNvSpPr>
          <p:nvPr>
            <p:ph type="title"/>
          </p:nvPr>
        </p:nvSpPr>
        <p:spPr>
          <a:xfrm>
            <a:off x="838200" y="907387"/>
            <a:ext cx="10515600" cy="2747352"/>
          </a:xfrm>
        </p:spPr>
        <p:txBody>
          <a:bodyPr/>
          <a:lstStyle/>
          <a:p>
            <a:r>
              <a:rPr lang="fr-CA"/>
              <a:t>Une REL</a:t>
            </a:r>
          </a:p>
        </p:txBody>
      </p:sp>
      <p:sp>
        <p:nvSpPr>
          <p:cNvPr id="3" name="Espace réservé du numéro de diapositive 2">
            <a:extLst>
              <a:ext uri="{FF2B5EF4-FFF2-40B4-BE49-F238E27FC236}">
                <a16:creationId xmlns:a16="http://schemas.microsoft.com/office/drawing/2014/main" id="{1496E7D9-AA84-458D-9240-B1650720EE9D}"/>
              </a:ext>
            </a:extLst>
          </p:cNvPr>
          <p:cNvSpPr>
            <a:spLocks noGrp="1"/>
          </p:cNvSpPr>
          <p:nvPr>
            <p:ph type="sldNum" sz="quarter" idx="10"/>
          </p:nvPr>
        </p:nvSpPr>
        <p:spPr/>
        <p:txBody>
          <a:bodyPr/>
          <a:lstStyle/>
          <a:p>
            <a:fld id="{7C8D7908-A7C7-CC46-9524-C00CE01F6968}" type="slidenum">
              <a:rPr lang="en-US" smtClean="0"/>
              <a:pPr/>
              <a:t>7</a:t>
            </a:fld>
            <a:endParaRPr lang="en-US"/>
          </a:p>
        </p:txBody>
      </p:sp>
      <p:sp>
        <p:nvSpPr>
          <p:cNvPr id="4" name="Espace réservé du contenu 4">
            <a:extLst>
              <a:ext uri="{FF2B5EF4-FFF2-40B4-BE49-F238E27FC236}">
                <a16:creationId xmlns:a16="http://schemas.microsoft.com/office/drawing/2014/main" id="{F9E85A7A-FC15-D765-F8E5-B9594068BB43}"/>
              </a:ext>
            </a:extLst>
          </p:cNvPr>
          <p:cNvSpPr>
            <a:spLocks noGrp="1"/>
          </p:cNvSpPr>
          <p:nvPr>
            <p:ph idx="1"/>
          </p:nvPr>
        </p:nvSpPr>
        <p:spPr>
          <a:xfrm>
            <a:off x="838200" y="3957545"/>
            <a:ext cx="10515600" cy="2804633"/>
          </a:xfrm>
        </p:spPr>
        <p:txBody>
          <a:bodyPr/>
          <a:lstStyle/>
          <a:p>
            <a:r>
              <a:rPr lang="fr-CA" dirty="0"/>
              <a:t>????</a:t>
            </a:r>
          </a:p>
        </p:txBody>
      </p:sp>
    </p:spTree>
    <p:extLst>
      <p:ext uri="{BB962C8B-B14F-4D97-AF65-F5344CB8AC3E}">
        <p14:creationId xmlns:p14="http://schemas.microsoft.com/office/powerpoint/2010/main" val="4248366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1CBD3C-26BA-4030-BE31-8733B8D14CA2}"/>
              </a:ext>
            </a:extLst>
          </p:cNvPr>
          <p:cNvSpPr>
            <a:spLocks noGrp="1"/>
          </p:cNvSpPr>
          <p:nvPr>
            <p:ph type="title"/>
          </p:nvPr>
        </p:nvSpPr>
        <p:spPr/>
        <p:txBody>
          <a:bodyPr/>
          <a:lstStyle/>
          <a:p>
            <a:r>
              <a:rPr lang="fr-CA">
                <a:solidFill>
                  <a:srgbClr val="002060"/>
                </a:solidFill>
              </a:rPr>
              <a:t>Types de ressources pouvant être une REL</a:t>
            </a:r>
          </a:p>
        </p:txBody>
      </p:sp>
      <p:sp>
        <p:nvSpPr>
          <p:cNvPr id="3" name="Espace réservé du numéro de diapositive 2">
            <a:extLst>
              <a:ext uri="{FF2B5EF4-FFF2-40B4-BE49-F238E27FC236}">
                <a16:creationId xmlns:a16="http://schemas.microsoft.com/office/drawing/2014/main" id="{905F0BAE-5509-49E5-8C29-32DE833D5782}"/>
              </a:ext>
            </a:extLst>
          </p:cNvPr>
          <p:cNvSpPr>
            <a:spLocks noGrp="1"/>
          </p:cNvSpPr>
          <p:nvPr>
            <p:ph type="sldNum" sz="quarter" idx="12"/>
          </p:nvPr>
        </p:nvSpPr>
        <p:spPr/>
        <p:txBody>
          <a:bodyPr/>
          <a:lstStyle/>
          <a:p>
            <a:fld id="{7C8D7908-A7C7-CC46-9524-C00CE01F6968}" type="slidenum">
              <a:rPr lang="fr-CA" smtClean="0"/>
              <a:t>8</a:t>
            </a:fld>
            <a:endParaRPr lang="fr-CA"/>
          </a:p>
        </p:txBody>
      </p:sp>
      <p:pic>
        <p:nvPicPr>
          <p:cNvPr id="4" name="Espace réservé du contenu 3">
            <a:extLst>
              <a:ext uri="{FF2B5EF4-FFF2-40B4-BE49-F238E27FC236}">
                <a16:creationId xmlns:a16="http://schemas.microsoft.com/office/drawing/2014/main" id="{184C238B-7AC4-472B-9651-0D84750EB8B4}"/>
              </a:ext>
            </a:extLst>
          </p:cNvPr>
          <p:cNvPicPr>
            <a:picLocks noChangeAspect="1"/>
          </p:cNvPicPr>
          <p:nvPr/>
        </p:nvPicPr>
        <p:blipFill>
          <a:blip r:embed="rId3"/>
          <a:stretch>
            <a:fillRect/>
          </a:stretch>
        </p:blipFill>
        <p:spPr>
          <a:xfrm>
            <a:off x="1023141" y="1752473"/>
            <a:ext cx="2124075" cy="2266950"/>
          </a:xfrm>
          <a:prstGeom prst="rect">
            <a:avLst/>
          </a:prstGeom>
        </p:spPr>
      </p:pic>
      <p:pic>
        <p:nvPicPr>
          <p:cNvPr id="5" name="Image 4">
            <a:extLst>
              <a:ext uri="{FF2B5EF4-FFF2-40B4-BE49-F238E27FC236}">
                <a16:creationId xmlns:a16="http://schemas.microsoft.com/office/drawing/2014/main" id="{0079B99D-05D9-4BC2-9571-08CD73498C15}"/>
              </a:ext>
            </a:extLst>
          </p:cNvPr>
          <p:cNvPicPr>
            <a:picLocks noChangeAspect="1"/>
          </p:cNvPicPr>
          <p:nvPr/>
        </p:nvPicPr>
        <p:blipFill>
          <a:blip r:embed="rId4"/>
          <a:stretch>
            <a:fillRect/>
          </a:stretch>
        </p:blipFill>
        <p:spPr>
          <a:xfrm>
            <a:off x="3510015" y="4019423"/>
            <a:ext cx="1390650" cy="1885950"/>
          </a:xfrm>
          <a:prstGeom prst="rect">
            <a:avLst/>
          </a:prstGeom>
        </p:spPr>
      </p:pic>
      <p:pic>
        <p:nvPicPr>
          <p:cNvPr id="6" name="Image 5">
            <a:extLst>
              <a:ext uri="{FF2B5EF4-FFF2-40B4-BE49-F238E27FC236}">
                <a16:creationId xmlns:a16="http://schemas.microsoft.com/office/drawing/2014/main" id="{D895DF07-DE88-4064-87AF-99C3EA0FAEA1}"/>
              </a:ext>
            </a:extLst>
          </p:cNvPr>
          <p:cNvPicPr>
            <a:picLocks noChangeAspect="1"/>
          </p:cNvPicPr>
          <p:nvPr/>
        </p:nvPicPr>
        <p:blipFill>
          <a:blip r:embed="rId5"/>
          <a:stretch>
            <a:fillRect/>
          </a:stretch>
        </p:blipFill>
        <p:spPr>
          <a:xfrm>
            <a:off x="5386387" y="1752473"/>
            <a:ext cx="1419225" cy="1990725"/>
          </a:xfrm>
          <a:prstGeom prst="rect">
            <a:avLst/>
          </a:prstGeom>
        </p:spPr>
      </p:pic>
      <p:pic>
        <p:nvPicPr>
          <p:cNvPr id="7" name="Image 6">
            <a:extLst>
              <a:ext uri="{FF2B5EF4-FFF2-40B4-BE49-F238E27FC236}">
                <a16:creationId xmlns:a16="http://schemas.microsoft.com/office/drawing/2014/main" id="{26B550AA-EC09-42D2-8256-D044208E2160}"/>
              </a:ext>
            </a:extLst>
          </p:cNvPr>
          <p:cNvPicPr>
            <a:picLocks noChangeAspect="1"/>
          </p:cNvPicPr>
          <p:nvPr/>
        </p:nvPicPr>
        <p:blipFill>
          <a:blip r:embed="rId6"/>
          <a:stretch>
            <a:fillRect/>
          </a:stretch>
        </p:blipFill>
        <p:spPr>
          <a:xfrm>
            <a:off x="7049963" y="4019423"/>
            <a:ext cx="2095500" cy="1885950"/>
          </a:xfrm>
          <a:prstGeom prst="rect">
            <a:avLst/>
          </a:prstGeom>
        </p:spPr>
      </p:pic>
      <p:pic>
        <p:nvPicPr>
          <p:cNvPr id="8" name="Image 7">
            <a:extLst>
              <a:ext uri="{FF2B5EF4-FFF2-40B4-BE49-F238E27FC236}">
                <a16:creationId xmlns:a16="http://schemas.microsoft.com/office/drawing/2014/main" id="{6E868653-58C7-40D9-86D5-B6FE209EBB52}"/>
              </a:ext>
            </a:extLst>
          </p:cNvPr>
          <p:cNvPicPr>
            <a:picLocks noChangeAspect="1"/>
          </p:cNvPicPr>
          <p:nvPr/>
        </p:nvPicPr>
        <p:blipFill>
          <a:blip r:embed="rId7"/>
          <a:stretch>
            <a:fillRect/>
          </a:stretch>
        </p:blipFill>
        <p:spPr>
          <a:xfrm>
            <a:off x="9228685" y="1752473"/>
            <a:ext cx="1409700" cy="2181225"/>
          </a:xfrm>
          <a:prstGeom prst="rect">
            <a:avLst/>
          </a:prstGeom>
        </p:spPr>
      </p:pic>
    </p:spTree>
    <p:extLst>
      <p:ext uri="{BB962C8B-B14F-4D97-AF65-F5344CB8AC3E}">
        <p14:creationId xmlns:p14="http://schemas.microsoft.com/office/powerpoint/2010/main" val="738321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1CBD3C-26BA-4030-BE31-8733B8D14CA2}"/>
              </a:ext>
            </a:extLst>
          </p:cNvPr>
          <p:cNvSpPr>
            <a:spLocks noGrp="1"/>
          </p:cNvSpPr>
          <p:nvPr>
            <p:ph type="title"/>
          </p:nvPr>
        </p:nvSpPr>
        <p:spPr/>
        <p:txBody>
          <a:bodyPr/>
          <a:lstStyle/>
          <a:p>
            <a:r>
              <a:rPr lang="fr-CA">
                <a:solidFill>
                  <a:srgbClr val="002060"/>
                </a:solidFill>
              </a:rPr>
              <a:t>Assortie d’une licence libre ou ouverte</a:t>
            </a:r>
          </a:p>
        </p:txBody>
      </p:sp>
      <p:sp>
        <p:nvSpPr>
          <p:cNvPr id="3" name="Espace réservé du numéro de diapositive 2">
            <a:extLst>
              <a:ext uri="{FF2B5EF4-FFF2-40B4-BE49-F238E27FC236}">
                <a16:creationId xmlns:a16="http://schemas.microsoft.com/office/drawing/2014/main" id="{905F0BAE-5509-49E5-8C29-32DE833D5782}"/>
              </a:ext>
            </a:extLst>
          </p:cNvPr>
          <p:cNvSpPr>
            <a:spLocks noGrp="1"/>
          </p:cNvSpPr>
          <p:nvPr>
            <p:ph type="sldNum" sz="quarter" idx="12"/>
          </p:nvPr>
        </p:nvSpPr>
        <p:spPr/>
        <p:txBody>
          <a:bodyPr/>
          <a:lstStyle/>
          <a:p>
            <a:fld id="{7C8D7908-A7C7-CC46-9524-C00CE01F6968}" type="slidenum">
              <a:rPr lang="fr-CA" smtClean="0"/>
              <a:t>9</a:t>
            </a:fld>
            <a:endParaRPr lang="fr-CA"/>
          </a:p>
        </p:txBody>
      </p:sp>
      <p:pic>
        <p:nvPicPr>
          <p:cNvPr id="4" name="Espace réservé du contenu 3">
            <a:extLst>
              <a:ext uri="{FF2B5EF4-FFF2-40B4-BE49-F238E27FC236}">
                <a16:creationId xmlns:a16="http://schemas.microsoft.com/office/drawing/2014/main" id="{184C238B-7AC4-472B-9651-0D84750EB8B4}"/>
              </a:ext>
            </a:extLst>
          </p:cNvPr>
          <p:cNvPicPr>
            <a:picLocks noChangeAspect="1"/>
          </p:cNvPicPr>
          <p:nvPr/>
        </p:nvPicPr>
        <p:blipFill>
          <a:blip r:embed="rId3"/>
          <a:stretch>
            <a:fillRect/>
          </a:stretch>
        </p:blipFill>
        <p:spPr>
          <a:xfrm>
            <a:off x="1023141" y="1752473"/>
            <a:ext cx="2124075" cy="2266950"/>
          </a:xfrm>
          <a:prstGeom prst="rect">
            <a:avLst/>
          </a:prstGeom>
        </p:spPr>
      </p:pic>
      <p:pic>
        <p:nvPicPr>
          <p:cNvPr id="5" name="Image 4">
            <a:extLst>
              <a:ext uri="{FF2B5EF4-FFF2-40B4-BE49-F238E27FC236}">
                <a16:creationId xmlns:a16="http://schemas.microsoft.com/office/drawing/2014/main" id="{0079B99D-05D9-4BC2-9571-08CD73498C15}"/>
              </a:ext>
            </a:extLst>
          </p:cNvPr>
          <p:cNvPicPr>
            <a:picLocks noChangeAspect="1"/>
          </p:cNvPicPr>
          <p:nvPr/>
        </p:nvPicPr>
        <p:blipFill>
          <a:blip r:embed="rId4"/>
          <a:stretch>
            <a:fillRect/>
          </a:stretch>
        </p:blipFill>
        <p:spPr>
          <a:xfrm>
            <a:off x="3510015" y="4019423"/>
            <a:ext cx="1390650" cy="1885950"/>
          </a:xfrm>
          <a:prstGeom prst="rect">
            <a:avLst/>
          </a:prstGeom>
        </p:spPr>
      </p:pic>
      <p:pic>
        <p:nvPicPr>
          <p:cNvPr id="6" name="Image 5">
            <a:extLst>
              <a:ext uri="{FF2B5EF4-FFF2-40B4-BE49-F238E27FC236}">
                <a16:creationId xmlns:a16="http://schemas.microsoft.com/office/drawing/2014/main" id="{D895DF07-DE88-4064-87AF-99C3EA0FAEA1}"/>
              </a:ext>
            </a:extLst>
          </p:cNvPr>
          <p:cNvPicPr>
            <a:picLocks noChangeAspect="1"/>
          </p:cNvPicPr>
          <p:nvPr/>
        </p:nvPicPr>
        <p:blipFill>
          <a:blip r:embed="rId5"/>
          <a:stretch>
            <a:fillRect/>
          </a:stretch>
        </p:blipFill>
        <p:spPr>
          <a:xfrm>
            <a:off x="5386387" y="1752473"/>
            <a:ext cx="1419225" cy="1990725"/>
          </a:xfrm>
          <a:prstGeom prst="rect">
            <a:avLst/>
          </a:prstGeom>
        </p:spPr>
      </p:pic>
      <p:pic>
        <p:nvPicPr>
          <p:cNvPr id="7" name="Image 6">
            <a:extLst>
              <a:ext uri="{FF2B5EF4-FFF2-40B4-BE49-F238E27FC236}">
                <a16:creationId xmlns:a16="http://schemas.microsoft.com/office/drawing/2014/main" id="{26B550AA-EC09-42D2-8256-D044208E2160}"/>
              </a:ext>
            </a:extLst>
          </p:cNvPr>
          <p:cNvPicPr>
            <a:picLocks noChangeAspect="1"/>
          </p:cNvPicPr>
          <p:nvPr/>
        </p:nvPicPr>
        <p:blipFill>
          <a:blip r:embed="rId6"/>
          <a:stretch>
            <a:fillRect/>
          </a:stretch>
        </p:blipFill>
        <p:spPr>
          <a:xfrm>
            <a:off x="7049963" y="4019423"/>
            <a:ext cx="2095500" cy="1885950"/>
          </a:xfrm>
          <a:prstGeom prst="rect">
            <a:avLst/>
          </a:prstGeom>
        </p:spPr>
      </p:pic>
      <p:pic>
        <p:nvPicPr>
          <p:cNvPr id="8" name="Image 7">
            <a:extLst>
              <a:ext uri="{FF2B5EF4-FFF2-40B4-BE49-F238E27FC236}">
                <a16:creationId xmlns:a16="http://schemas.microsoft.com/office/drawing/2014/main" id="{6E868653-58C7-40D9-86D5-B6FE209EBB52}"/>
              </a:ext>
            </a:extLst>
          </p:cNvPr>
          <p:cNvPicPr>
            <a:picLocks noChangeAspect="1"/>
          </p:cNvPicPr>
          <p:nvPr/>
        </p:nvPicPr>
        <p:blipFill>
          <a:blip r:embed="rId7"/>
          <a:stretch>
            <a:fillRect/>
          </a:stretch>
        </p:blipFill>
        <p:spPr>
          <a:xfrm>
            <a:off x="9228685" y="1752473"/>
            <a:ext cx="1409700" cy="2181225"/>
          </a:xfrm>
          <a:prstGeom prst="rect">
            <a:avLst/>
          </a:prstGeom>
        </p:spPr>
      </p:pic>
      <p:pic>
        <p:nvPicPr>
          <p:cNvPr id="10" name="Image 9" descr="Une image contenant symbole, capture d’écran, boule de billard&#10;&#10;Description générée automatiquement">
            <a:extLst>
              <a:ext uri="{FF2B5EF4-FFF2-40B4-BE49-F238E27FC236}">
                <a16:creationId xmlns:a16="http://schemas.microsoft.com/office/drawing/2014/main" id="{EBE00AF2-5F2C-8406-85CF-9AA582FCDD5F}"/>
              </a:ext>
            </a:extLst>
          </p:cNvPr>
          <p:cNvPicPr>
            <a:picLocks noChangeAspect="1"/>
          </p:cNvPicPr>
          <p:nvPr/>
        </p:nvPicPr>
        <p:blipFill>
          <a:blip r:embed="rId8"/>
          <a:stretch>
            <a:fillRect/>
          </a:stretch>
        </p:blipFill>
        <p:spPr>
          <a:xfrm>
            <a:off x="2349608" y="2999558"/>
            <a:ext cx="1227411" cy="429442"/>
          </a:xfrm>
          <a:prstGeom prst="rect">
            <a:avLst/>
          </a:prstGeom>
        </p:spPr>
      </p:pic>
      <p:pic>
        <p:nvPicPr>
          <p:cNvPr id="12" name="Image 11" descr="Une image contenant symbole, Police, Graphique, capture d’écran&#10;&#10;Description générée automatiquement">
            <a:extLst>
              <a:ext uri="{FF2B5EF4-FFF2-40B4-BE49-F238E27FC236}">
                <a16:creationId xmlns:a16="http://schemas.microsoft.com/office/drawing/2014/main" id="{B1864865-D5D9-FC52-4345-FBA497019B65}"/>
              </a:ext>
            </a:extLst>
          </p:cNvPr>
          <p:cNvPicPr>
            <a:picLocks noChangeAspect="1"/>
          </p:cNvPicPr>
          <p:nvPr/>
        </p:nvPicPr>
        <p:blipFill>
          <a:blip r:embed="rId9"/>
          <a:stretch>
            <a:fillRect/>
          </a:stretch>
        </p:blipFill>
        <p:spPr>
          <a:xfrm>
            <a:off x="6000092" y="2671064"/>
            <a:ext cx="1227411" cy="429442"/>
          </a:xfrm>
          <a:prstGeom prst="rect">
            <a:avLst/>
          </a:prstGeom>
        </p:spPr>
      </p:pic>
      <p:pic>
        <p:nvPicPr>
          <p:cNvPr id="14" name="Image 13" descr="Une image contenant Police, symbole, Graphique, capture d’écran&#10;&#10;Description générée automatiquement">
            <a:extLst>
              <a:ext uri="{FF2B5EF4-FFF2-40B4-BE49-F238E27FC236}">
                <a16:creationId xmlns:a16="http://schemas.microsoft.com/office/drawing/2014/main" id="{1B47CE64-48E3-AF80-6F24-D9ACDD9D0FDE}"/>
              </a:ext>
            </a:extLst>
          </p:cNvPr>
          <p:cNvPicPr>
            <a:picLocks noChangeAspect="1"/>
          </p:cNvPicPr>
          <p:nvPr/>
        </p:nvPicPr>
        <p:blipFill>
          <a:blip r:embed="rId10"/>
          <a:stretch>
            <a:fillRect/>
          </a:stretch>
        </p:blipFill>
        <p:spPr>
          <a:xfrm>
            <a:off x="8216440" y="4962398"/>
            <a:ext cx="1227411" cy="429442"/>
          </a:xfrm>
          <a:prstGeom prst="rect">
            <a:avLst/>
          </a:prstGeom>
        </p:spPr>
      </p:pic>
      <p:pic>
        <p:nvPicPr>
          <p:cNvPr id="16" name="Image 15" descr="Une image contenant capture d’écran, symbole, Graphique, logo&#10;&#10;Description générée automatiquement">
            <a:extLst>
              <a:ext uri="{FF2B5EF4-FFF2-40B4-BE49-F238E27FC236}">
                <a16:creationId xmlns:a16="http://schemas.microsoft.com/office/drawing/2014/main" id="{4C678E01-655B-C514-FA89-F3110DDF6AD9}"/>
              </a:ext>
            </a:extLst>
          </p:cNvPr>
          <p:cNvPicPr>
            <a:picLocks noChangeAspect="1"/>
          </p:cNvPicPr>
          <p:nvPr/>
        </p:nvPicPr>
        <p:blipFill>
          <a:blip r:embed="rId11"/>
          <a:stretch>
            <a:fillRect/>
          </a:stretch>
        </p:blipFill>
        <p:spPr>
          <a:xfrm>
            <a:off x="10124652" y="2999558"/>
            <a:ext cx="1553522" cy="290921"/>
          </a:xfrm>
          <a:prstGeom prst="rect">
            <a:avLst/>
          </a:prstGeom>
        </p:spPr>
      </p:pic>
      <p:pic>
        <p:nvPicPr>
          <p:cNvPr id="18" name="Image 17" descr="Une image contenant Police, capture d’écran, Graphique, symbole&#10;&#10;Description générée automatiquement">
            <a:extLst>
              <a:ext uri="{FF2B5EF4-FFF2-40B4-BE49-F238E27FC236}">
                <a16:creationId xmlns:a16="http://schemas.microsoft.com/office/drawing/2014/main" id="{FEC9D89F-7563-EB97-0CE6-CF49484981E0}"/>
              </a:ext>
            </a:extLst>
          </p:cNvPr>
          <p:cNvPicPr>
            <a:picLocks noChangeAspect="1"/>
          </p:cNvPicPr>
          <p:nvPr/>
        </p:nvPicPr>
        <p:blipFill>
          <a:blip r:embed="rId12"/>
          <a:stretch>
            <a:fillRect/>
          </a:stretch>
        </p:blipFill>
        <p:spPr>
          <a:xfrm>
            <a:off x="4267260" y="4962398"/>
            <a:ext cx="1557794" cy="291721"/>
          </a:xfrm>
          <a:prstGeom prst="rect">
            <a:avLst/>
          </a:prstGeom>
        </p:spPr>
      </p:pic>
    </p:spTree>
    <p:extLst>
      <p:ext uri="{BB962C8B-B14F-4D97-AF65-F5344CB8AC3E}">
        <p14:creationId xmlns:p14="http://schemas.microsoft.com/office/powerpoint/2010/main" val="3916869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FFD4FB64-2C0A-4C17-B630-DD966226CB57}"/>
              </a:ext>
            </a:extLst>
          </p:cNvPr>
          <p:cNvSpPr>
            <a:spLocks noGrp="1"/>
          </p:cNvSpPr>
          <p:nvPr>
            <p:ph type="sldNum" sz="quarter" idx="12"/>
          </p:nvPr>
        </p:nvSpPr>
        <p:spPr/>
        <p:txBody>
          <a:bodyPr/>
          <a:lstStyle/>
          <a:p>
            <a:fld id="{7C8D7908-A7C7-CC46-9524-C00CE01F6968}" type="slidenum">
              <a:rPr lang="fr-CA" smtClean="0"/>
              <a:t>10</a:t>
            </a:fld>
            <a:endParaRPr lang="fr-CA"/>
          </a:p>
        </p:txBody>
      </p:sp>
      <p:pic>
        <p:nvPicPr>
          <p:cNvPr id="8" name="Image 7" descr="Une image contenant capture d’écran&#10;&#10;Description générée automatiquement">
            <a:extLst>
              <a:ext uri="{FF2B5EF4-FFF2-40B4-BE49-F238E27FC236}">
                <a16:creationId xmlns:a16="http://schemas.microsoft.com/office/drawing/2014/main" id="{6D9BDCA6-C749-4897-9D8D-BF99995D8ACA}"/>
              </a:ext>
            </a:extLst>
          </p:cNvPr>
          <p:cNvPicPr>
            <a:picLocks noChangeAspect="1"/>
          </p:cNvPicPr>
          <p:nvPr/>
        </p:nvPicPr>
        <p:blipFill>
          <a:blip r:embed="rId3"/>
          <a:stretch>
            <a:fillRect/>
          </a:stretch>
        </p:blipFill>
        <p:spPr>
          <a:xfrm>
            <a:off x="1737597" y="66040"/>
            <a:ext cx="7762240" cy="5976923"/>
          </a:xfrm>
          <a:prstGeom prst="rect">
            <a:avLst/>
          </a:prstGeom>
        </p:spPr>
      </p:pic>
      <p:sp>
        <p:nvSpPr>
          <p:cNvPr id="2" name="Rectangle 1">
            <a:extLst>
              <a:ext uri="{FF2B5EF4-FFF2-40B4-BE49-F238E27FC236}">
                <a16:creationId xmlns:a16="http://schemas.microsoft.com/office/drawing/2014/main" id="{E864B6B3-5190-42A3-8EE6-1A9D0FB87907}"/>
              </a:ext>
            </a:extLst>
          </p:cNvPr>
          <p:cNvSpPr/>
          <p:nvPr/>
        </p:nvSpPr>
        <p:spPr>
          <a:xfrm>
            <a:off x="1520456" y="520995"/>
            <a:ext cx="8413079" cy="2583712"/>
          </a:xfrm>
          <a:prstGeom prst="rect">
            <a:avLst/>
          </a:prstGeom>
          <a:noFill/>
          <a:ln w="76200">
            <a:solidFill>
              <a:srgbClr val="64B0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Ellipse 5">
            <a:extLst>
              <a:ext uri="{FF2B5EF4-FFF2-40B4-BE49-F238E27FC236}">
                <a16:creationId xmlns:a16="http://schemas.microsoft.com/office/drawing/2014/main" id="{2AB861EC-BBE8-4959-AAE3-FB772FE32201}"/>
              </a:ext>
            </a:extLst>
          </p:cNvPr>
          <p:cNvSpPr/>
          <p:nvPr/>
        </p:nvSpPr>
        <p:spPr>
          <a:xfrm>
            <a:off x="3121794" y="3104707"/>
            <a:ext cx="606552" cy="503321"/>
          </a:xfrm>
          <a:prstGeom prst="ellipse">
            <a:avLst/>
          </a:prstGeom>
          <a:solidFill>
            <a:schemeClr val="accent4">
              <a:alpha val="58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CA"/>
          </a:p>
        </p:txBody>
      </p:sp>
      <p:sp>
        <p:nvSpPr>
          <p:cNvPr id="7" name="Ellipse 6">
            <a:extLst>
              <a:ext uri="{FF2B5EF4-FFF2-40B4-BE49-F238E27FC236}">
                <a16:creationId xmlns:a16="http://schemas.microsoft.com/office/drawing/2014/main" id="{4630B431-EDB2-4BBB-8E4F-5ACFBA86C367}"/>
              </a:ext>
            </a:extLst>
          </p:cNvPr>
          <p:cNvSpPr/>
          <p:nvPr/>
        </p:nvSpPr>
        <p:spPr>
          <a:xfrm>
            <a:off x="3121794" y="3608028"/>
            <a:ext cx="606552" cy="503321"/>
          </a:xfrm>
          <a:prstGeom prst="ellipse">
            <a:avLst/>
          </a:prstGeom>
          <a:solidFill>
            <a:schemeClr val="accent4">
              <a:alpha val="58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CA"/>
          </a:p>
        </p:txBody>
      </p:sp>
      <p:sp>
        <p:nvSpPr>
          <p:cNvPr id="9" name="Ellipse 8">
            <a:extLst>
              <a:ext uri="{FF2B5EF4-FFF2-40B4-BE49-F238E27FC236}">
                <a16:creationId xmlns:a16="http://schemas.microsoft.com/office/drawing/2014/main" id="{9E5942F6-EF79-49F4-9F87-AA5149F48C6B}"/>
              </a:ext>
            </a:extLst>
          </p:cNvPr>
          <p:cNvSpPr/>
          <p:nvPr/>
        </p:nvSpPr>
        <p:spPr>
          <a:xfrm>
            <a:off x="7537613" y="4111349"/>
            <a:ext cx="1962224" cy="1457576"/>
          </a:xfrm>
          <a:prstGeom prst="ellipse">
            <a:avLst/>
          </a:prstGeom>
          <a:noFill/>
          <a:ln>
            <a:solidFill>
              <a:schemeClr val="accent3"/>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CA"/>
          </a:p>
        </p:txBody>
      </p:sp>
      <p:sp>
        <p:nvSpPr>
          <p:cNvPr id="5" name="Accolade ouvrante 4">
            <a:extLst>
              <a:ext uri="{FF2B5EF4-FFF2-40B4-BE49-F238E27FC236}">
                <a16:creationId xmlns:a16="http://schemas.microsoft.com/office/drawing/2014/main" id="{1A8CB8A9-DADC-463D-B64B-F03CC5CC0C88}"/>
              </a:ext>
            </a:extLst>
          </p:cNvPr>
          <p:cNvSpPr/>
          <p:nvPr/>
        </p:nvSpPr>
        <p:spPr>
          <a:xfrm>
            <a:off x="1453339" y="3310069"/>
            <a:ext cx="216557" cy="886449"/>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fr-CA"/>
          </a:p>
        </p:txBody>
      </p:sp>
      <p:sp>
        <p:nvSpPr>
          <p:cNvPr id="10" name="ZoneTexte 9">
            <a:extLst>
              <a:ext uri="{FF2B5EF4-FFF2-40B4-BE49-F238E27FC236}">
                <a16:creationId xmlns:a16="http://schemas.microsoft.com/office/drawing/2014/main" id="{D6F40D2D-426B-4168-B930-C632A2955EEF}"/>
              </a:ext>
            </a:extLst>
          </p:cNvPr>
          <p:cNvSpPr txBox="1"/>
          <p:nvPr/>
        </p:nvSpPr>
        <p:spPr>
          <a:xfrm>
            <a:off x="239352" y="3490356"/>
            <a:ext cx="1213987" cy="369332"/>
          </a:xfrm>
          <a:prstGeom prst="rect">
            <a:avLst/>
          </a:prstGeom>
          <a:noFill/>
        </p:spPr>
        <p:txBody>
          <a:bodyPr wrap="none" rtlCol="0">
            <a:spAutoFit/>
          </a:bodyPr>
          <a:lstStyle/>
          <a:p>
            <a:r>
              <a:rPr lang="fr-CA"/>
              <a:t>Libre accès</a:t>
            </a:r>
          </a:p>
        </p:txBody>
      </p:sp>
      <p:cxnSp>
        <p:nvCxnSpPr>
          <p:cNvPr id="12" name="Connecteur droit avec flèche 11">
            <a:extLst>
              <a:ext uri="{FF2B5EF4-FFF2-40B4-BE49-F238E27FC236}">
                <a16:creationId xmlns:a16="http://schemas.microsoft.com/office/drawing/2014/main" id="{115CCE35-5029-4A5F-A30A-1C8F9C5E63A3}"/>
              </a:ext>
            </a:extLst>
          </p:cNvPr>
          <p:cNvCxnSpPr/>
          <p:nvPr/>
        </p:nvCxnSpPr>
        <p:spPr>
          <a:xfrm>
            <a:off x="3728346" y="3608028"/>
            <a:ext cx="3809267" cy="854244"/>
          </a:xfrm>
          <a:prstGeom prst="straightConnector1">
            <a:avLst/>
          </a:prstGeom>
          <a:ln w="19050">
            <a:tailEnd type="triangle"/>
          </a:ln>
        </p:spPr>
        <p:style>
          <a:lnRef idx="1">
            <a:schemeClr val="accent5"/>
          </a:lnRef>
          <a:fillRef idx="0">
            <a:schemeClr val="accent5"/>
          </a:fillRef>
          <a:effectRef idx="0">
            <a:schemeClr val="accent5"/>
          </a:effectRef>
          <a:fontRef idx="minor">
            <a:schemeClr val="tx1"/>
          </a:fontRef>
        </p:style>
      </p:cxnSp>
      <p:sp>
        <p:nvSpPr>
          <p:cNvPr id="11" name="ZoneTexte 10">
            <a:extLst>
              <a:ext uri="{FF2B5EF4-FFF2-40B4-BE49-F238E27FC236}">
                <a16:creationId xmlns:a16="http://schemas.microsoft.com/office/drawing/2014/main" id="{36C2F045-F2DE-4BCE-A659-A5C3E7B0E806}"/>
              </a:ext>
            </a:extLst>
          </p:cNvPr>
          <p:cNvSpPr txBox="1"/>
          <p:nvPr/>
        </p:nvSpPr>
        <p:spPr>
          <a:xfrm>
            <a:off x="9600195" y="5665311"/>
            <a:ext cx="6241472" cy="307777"/>
          </a:xfrm>
          <a:prstGeom prst="rect">
            <a:avLst/>
          </a:prstGeom>
          <a:noFill/>
        </p:spPr>
        <p:txBody>
          <a:bodyPr wrap="square">
            <a:spAutoFit/>
          </a:bodyPr>
          <a:lstStyle/>
          <a:p>
            <a:r>
              <a:rPr lang="fr-CA" sz="1400">
                <a:hlinkClick r:id="rId4"/>
              </a:rPr>
              <a:t>https://fabriquerel.org/licences/</a:t>
            </a:r>
            <a:r>
              <a:rPr lang="fr-CA" sz="1400"/>
              <a:t> </a:t>
            </a:r>
          </a:p>
        </p:txBody>
      </p:sp>
    </p:spTree>
    <p:extLst>
      <p:ext uri="{BB962C8B-B14F-4D97-AF65-F5344CB8AC3E}">
        <p14:creationId xmlns:p14="http://schemas.microsoft.com/office/powerpoint/2010/main" val="1232150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9" grpId="0" animBg="1"/>
      <p:bldP spid="5"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2138C9-CBD2-473F-BDE3-477BC5C6869A}"/>
              </a:ext>
            </a:extLst>
          </p:cNvPr>
          <p:cNvSpPr>
            <a:spLocks noGrp="1"/>
          </p:cNvSpPr>
          <p:nvPr>
            <p:ph type="title"/>
          </p:nvPr>
        </p:nvSpPr>
        <p:spPr>
          <a:xfrm>
            <a:off x="1055523" y="463400"/>
            <a:ext cx="7511763" cy="1130371"/>
          </a:xfrm>
        </p:spPr>
        <p:txBody>
          <a:bodyPr vert="horz" lIns="91440" tIns="45720" rIns="91440" bIns="45720" rtlCol="0" anchor="ctr">
            <a:normAutofit/>
          </a:bodyPr>
          <a:lstStyle/>
          <a:p>
            <a:r>
              <a:rPr lang="en-US">
                <a:solidFill>
                  <a:schemeClr val="tx2"/>
                </a:solidFill>
              </a:rPr>
              <a:t>Les </a:t>
            </a:r>
            <a:r>
              <a:rPr lang="en-US" err="1">
                <a:solidFill>
                  <a:schemeClr val="tx2"/>
                </a:solidFill>
              </a:rPr>
              <a:t>valeurs</a:t>
            </a:r>
            <a:endParaRPr lang="en-US">
              <a:solidFill>
                <a:schemeClr val="tx2"/>
              </a:solidFill>
            </a:endParaRPr>
          </a:p>
        </p:txBody>
      </p:sp>
      <p:pic>
        <p:nvPicPr>
          <p:cNvPr id="5" name="Picture 6">
            <a:extLst>
              <a:ext uri="{FF2B5EF4-FFF2-40B4-BE49-F238E27FC236}">
                <a16:creationId xmlns:a16="http://schemas.microsoft.com/office/drawing/2014/main" id="{81571B05-2C00-4B18-8F21-DE2A10AF6EE9}"/>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tretch>
            <a:fillRect/>
          </a:stretch>
        </p:blipFill>
        <p:spPr bwMode="auto">
          <a:xfrm>
            <a:off x="6302827" y="1233166"/>
            <a:ext cx="3998028" cy="299852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numéro de diapositive 2">
            <a:extLst>
              <a:ext uri="{FF2B5EF4-FFF2-40B4-BE49-F238E27FC236}">
                <a16:creationId xmlns:a16="http://schemas.microsoft.com/office/drawing/2014/main" id="{1496E7D9-AA84-458D-9240-B1650720EE9D}"/>
              </a:ext>
            </a:extLst>
          </p:cNvPr>
          <p:cNvSpPr>
            <a:spLocks noGrp="1"/>
          </p:cNvSpPr>
          <p:nvPr>
            <p:ph type="sldNum" sz="quarter" idx="10"/>
          </p:nvPr>
        </p:nvSpPr>
        <p:spPr>
          <a:xfrm>
            <a:off x="8610600" y="6356350"/>
            <a:ext cx="2743200" cy="365125"/>
          </a:xfrm>
        </p:spPr>
        <p:txBody>
          <a:bodyPr vert="horz" lIns="91440" tIns="45720" rIns="91440" bIns="45720" rtlCol="0" anchor="ctr">
            <a:normAutofit/>
          </a:bodyPr>
          <a:lstStyle/>
          <a:p>
            <a:pPr>
              <a:spcAft>
                <a:spcPts val="600"/>
              </a:spcAft>
            </a:pPr>
            <a:fld id="{7C8D7908-A7C7-CC46-9524-C00CE01F6968}" type="slidenum">
              <a:rPr lang="en-US" sz="1200" smtClean="0">
                <a:solidFill>
                  <a:schemeClr val="tx1">
                    <a:tint val="75000"/>
                  </a:schemeClr>
                </a:solidFill>
              </a:rPr>
              <a:pPr>
                <a:spcAft>
                  <a:spcPts val="600"/>
                </a:spcAft>
              </a:pPr>
              <a:t>11</a:t>
            </a:fld>
            <a:endParaRPr lang="en-US" sz="1200">
              <a:solidFill>
                <a:schemeClr val="tx1">
                  <a:tint val="75000"/>
                </a:schemeClr>
              </a:solidFill>
            </a:endParaRPr>
          </a:p>
        </p:txBody>
      </p:sp>
      <p:sp>
        <p:nvSpPr>
          <p:cNvPr id="9" name="ZoneTexte 8">
            <a:extLst>
              <a:ext uri="{FF2B5EF4-FFF2-40B4-BE49-F238E27FC236}">
                <a16:creationId xmlns:a16="http://schemas.microsoft.com/office/drawing/2014/main" id="{7DF348F6-5E2D-4DB3-B439-88C444B8F682}"/>
              </a:ext>
            </a:extLst>
          </p:cNvPr>
          <p:cNvSpPr txBox="1"/>
          <p:nvPr/>
        </p:nvSpPr>
        <p:spPr>
          <a:xfrm>
            <a:off x="7088520" y="4436267"/>
            <a:ext cx="6643868" cy="338554"/>
          </a:xfrm>
          <a:prstGeom prst="rect">
            <a:avLst/>
          </a:prstGeom>
          <a:noFill/>
        </p:spPr>
        <p:txBody>
          <a:bodyPr wrap="square">
            <a:spAutoFit/>
          </a:bodyPr>
          <a:lstStyle/>
          <a:p>
            <a:r>
              <a:rPr lang="fr-CA" sz="1200"/>
              <a:t> Source </a:t>
            </a:r>
            <a:r>
              <a:rPr lang="fr-CA" sz="1600"/>
              <a:t>: </a:t>
            </a:r>
            <a:r>
              <a:rPr lang="fr-CA" sz="1200" b="0" i="0">
                <a:solidFill>
                  <a:srgbClr val="4A4A4A"/>
                </a:solidFill>
                <a:effectLst/>
                <a:latin typeface="Arial" panose="020B0604020202020204" pitchFamily="34" charset="0"/>
              </a:rPr>
              <a:t>Paley, N. (s.d.). </a:t>
            </a:r>
            <a:r>
              <a:rPr lang="fr-CA" sz="1200" b="0" i="0" u="none" strike="noStrike">
                <a:solidFill>
                  <a:srgbClr val="00A759"/>
                </a:solidFill>
                <a:effectLst/>
                <a:latin typeface="Arial" panose="020B0604020202020204" pitchFamily="34" charset="0"/>
                <a:hlinkClick r:id="rId4" tooltip="Ouvre un lien externe dans une nouvelle fenêtre"/>
              </a:rPr>
              <a:t>Transmission</a:t>
            </a:r>
            <a:r>
              <a:rPr lang="fr-CA" sz="1200" b="0" i="0">
                <a:solidFill>
                  <a:srgbClr val="4A4A4A"/>
                </a:solidFill>
                <a:effectLst/>
                <a:latin typeface="Arial" panose="020B0604020202020204" pitchFamily="34" charset="0"/>
              </a:rPr>
              <a:t> (gif)</a:t>
            </a:r>
            <a:endParaRPr lang="fr-CA" sz="1200"/>
          </a:p>
        </p:txBody>
      </p:sp>
      <p:grpSp>
        <p:nvGrpSpPr>
          <p:cNvPr id="10" name="Groupe 16">
            <a:extLst>
              <a:ext uri="{FF2B5EF4-FFF2-40B4-BE49-F238E27FC236}">
                <a16:creationId xmlns:a16="http://schemas.microsoft.com/office/drawing/2014/main" id="{51E8E8A8-2B50-49CF-961A-7D22DE12D771}"/>
              </a:ext>
            </a:extLst>
          </p:cNvPr>
          <p:cNvGrpSpPr/>
          <p:nvPr/>
        </p:nvGrpSpPr>
        <p:grpSpPr>
          <a:xfrm>
            <a:off x="2975180" y="2957522"/>
            <a:ext cx="2258706" cy="1672969"/>
            <a:chOff x="4475705" y="1160245"/>
            <a:chExt cx="2258706" cy="1672969"/>
          </a:xfrm>
        </p:grpSpPr>
        <p:pic>
          <p:nvPicPr>
            <p:cNvPr id="12" name="Image 17">
              <a:extLst>
                <a:ext uri="{FF2B5EF4-FFF2-40B4-BE49-F238E27FC236}">
                  <a16:creationId xmlns:a16="http://schemas.microsoft.com/office/drawing/2014/main" id="{29CA6043-9F69-42B7-B3C7-52C6A4B2B4E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3804"/>
            <a:stretch/>
          </p:blipFill>
          <p:spPr>
            <a:xfrm>
              <a:off x="5854864" y="1438074"/>
              <a:ext cx="457066" cy="393972"/>
            </a:xfrm>
            <a:prstGeom prst="rect">
              <a:avLst/>
            </a:prstGeom>
          </p:spPr>
        </p:pic>
        <p:pic>
          <p:nvPicPr>
            <p:cNvPr id="14" name="Image 18">
              <a:extLst>
                <a:ext uri="{FF2B5EF4-FFF2-40B4-BE49-F238E27FC236}">
                  <a16:creationId xmlns:a16="http://schemas.microsoft.com/office/drawing/2014/main" id="{845645EC-E61D-4C99-9B63-C30F16BD58B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3804"/>
            <a:stretch/>
          </p:blipFill>
          <p:spPr>
            <a:xfrm>
              <a:off x="4925339" y="1160245"/>
              <a:ext cx="851739" cy="734164"/>
            </a:xfrm>
            <a:prstGeom prst="rect">
              <a:avLst/>
            </a:prstGeom>
          </p:spPr>
        </p:pic>
        <p:sp>
          <p:nvSpPr>
            <p:cNvPr id="15" name="Rectangle 14">
              <a:extLst>
                <a:ext uri="{FF2B5EF4-FFF2-40B4-BE49-F238E27FC236}">
                  <a16:creationId xmlns:a16="http://schemas.microsoft.com/office/drawing/2014/main" id="{068BE2B9-DC87-4C07-8289-1F60DAA7DFFC}"/>
                </a:ext>
              </a:extLst>
            </p:cNvPr>
            <p:cNvSpPr/>
            <p:nvPr/>
          </p:nvSpPr>
          <p:spPr>
            <a:xfrm>
              <a:off x="4475705" y="1971440"/>
              <a:ext cx="2258706" cy="861774"/>
            </a:xfrm>
            <a:prstGeom prst="rect">
              <a:avLst/>
            </a:prstGeom>
          </p:spPr>
          <p:txBody>
            <a:bodyPr wrap="square">
              <a:spAutoFit/>
            </a:bodyPr>
            <a:lstStyle/>
            <a:p>
              <a:pPr algn="ctr"/>
              <a:r>
                <a:rPr lang="fr-FR" b="1">
                  <a:solidFill>
                    <a:srgbClr val="002060"/>
                  </a:solidFill>
                </a:rPr>
                <a:t>Meilleure qualité à moindre coût</a:t>
              </a:r>
            </a:p>
            <a:p>
              <a:pPr algn="ctr"/>
              <a:endParaRPr lang="fr-FR" sz="1200" b="1">
                <a:solidFill>
                  <a:schemeClr val="accent5"/>
                </a:solidFill>
              </a:endParaRPr>
            </a:p>
          </p:txBody>
        </p:sp>
      </p:grpSp>
      <p:grpSp>
        <p:nvGrpSpPr>
          <p:cNvPr id="16" name="Groupe 10">
            <a:extLst>
              <a:ext uri="{FF2B5EF4-FFF2-40B4-BE49-F238E27FC236}">
                <a16:creationId xmlns:a16="http://schemas.microsoft.com/office/drawing/2014/main" id="{9E03A139-D0AC-4242-9E43-13B3341436BA}"/>
              </a:ext>
            </a:extLst>
          </p:cNvPr>
          <p:cNvGrpSpPr/>
          <p:nvPr/>
        </p:nvGrpSpPr>
        <p:grpSpPr>
          <a:xfrm>
            <a:off x="794426" y="2852369"/>
            <a:ext cx="1379907" cy="1587968"/>
            <a:chOff x="710689" y="1034148"/>
            <a:chExt cx="1276324" cy="1512378"/>
          </a:xfrm>
        </p:grpSpPr>
        <p:pic>
          <p:nvPicPr>
            <p:cNvPr id="17" name="Image 11">
              <a:extLst>
                <a:ext uri="{FF2B5EF4-FFF2-40B4-BE49-F238E27FC236}">
                  <a16:creationId xmlns:a16="http://schemas.microsoft.com/office/drawing/2014/main" id="{9D3B648A-5AFD-459B-9B9E-B6D0A0BA486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13804"/>
            <a:stretch/>
          </p:blipFill>
          <p:spPr>
            <a:xfrm>
              <a:off x="774337" y="1034148"/>
              <a:ext cx="1079041" cy="930089"/>
            </a:xfrm>
            <a:prstGeom prst="rect">
              <a:avLst/>
            </a:prstGeom>
          </p:spPr>
        </p:pic>
        <p:sp>
          <p:nvSpPr>
            <p:cNvPr id="18" name="Rectangle 17">
              <a:extLst>
                <a:ext uri="{FF2B5EF4-FFF2-40B4-BE49-F238E27FC236}">
                  <a16:creationId xmlns:a16="http://schemas.microsoft.com/office/drawing/2014/main" id="{9E848FDB-C0D2-440F-8188-A58949840084}"/>
                </a:ext>
              </a:extLst>
            </p:cNvPr>
            <p:cNvSpPr/>
            <p:nvPr/>
          </p:nvSpPr>
          <p:spPr>
            <a:xfrm>
              <a:off x="710689" y="1930962"/>
              <a:ext cx="1276324" cy="615564"/>
            </a:xfrm>
            <a:prstGeom prst="rect">
              <a:avLst/>
            </a:prstGeom>
          </p:spPr>
          <p:txBody>
            <a:bodyPr wrap="square">
              <a:spAutoFit/>
            </a:bodyPr>
            <a:lstStyle/>
            <a:p>
              <a:pPr algn="ctr"/>
              <a:r>
                <a:rPr lang="fr-FR" b="1" strike="sngStrike">
                  <a:solidFill>
                    <a:srgbClr val="002060"/>
                  </a:solidFill>
                </a:rPr>
                <a:t>Réinventer la roue</a:t>
              </a:r>
            </a:p>
          </p:txBody>
        </p:sp>
      </p:grpSp>
      <p:sp>
        <p:nvSpPr>
          <p:cNvPr id="6" name="ZoneTexte 5">
            <a:extLst>
              <a:ext uri="{FF2B5EF4-FFF2-40B4-BE49-F238E27FC236}">
                <a16:creationId xmlns:a16="http://schemas.microsoft.com/office/drawing/2014/main" id="{C6CDD945-E2DF-5C73-BBDF-0B92BCF8F53A}"/>
              </a:ext>
            </a:extLst>
          </p:cNvPr>
          <p:cNvSpPr txBox="1"/>
          <p:nvPr/>
        </p:nvSpPr>
        <p:spPr>
          <a:xfrm>
            <a:off x="374943" y="4979401"/>
            <a:ext cx="9925911" cy="923330"/>
          </a:xfrm>
          <a:prstGeom prst="rect">
            <a:avLst/>
          </a:prstGeom>
          <a:noFill/>
        </p:spPr>
        <p:txBody>
          <a:bodyPr wrap="square">
            <a:spAutoFit/>
          </a:bodyPr>
          <a:lstStyle/>
          <a:p>
            <a:pPr marL="457200" marR="0" lvl="1" indent="0" algn="l" defTabSz="914400" rtl="0" eaLnBrk="0" fontAlgn="base" latinLnBrk="0" hangingPunct="0">
              <a:lnSpc>
                <a:spcPct val="100000"/>
              </a:lnSpc>
              <a:spcBef>
                <a:spcPct val="30000"/>
              </a:spcBef>
              <a:spcAft>
                <a:spcPct val="0"/>
              </a:spcAft>
              <a:buClrTx/>
              <a:buSzTx/>
              <a:buFontTx/>
              <a:buNone/>
              <a:tabLst/>
              <a:defRPr/>
            </a:pPr>
            <a:r>
              <a:rPr lang="fr-CA" dirty="0"/>
              <a:t>Bisaillon, V., Dubé, M., Piché, S. (2021). </a:t>
            </a:r>
            <a:r>
              <a:rPr lang="fr-CA" i="1" dirty="0"/>
              <a:t>Libérer ou ne pas libérer? Pistes de réflexion pour favoriser des décision optimales. </a:t>
            </a:r>
            <a:r>
              <a:rPr lang="fr-CA" dirty="0">
                <a:hlinkClick r:id="rId8" action="ppaction://hlinkfile"/>
              </a:rPr>
              <a:t>https://perspectivesssf.espaceweb.usherbrooke.ca/2021/04/01/liberer-ou-ne-pas-liberer-pistes-de-reflexion-pour-favoriser-des-decisions-optimales/   </a:t>
            </a:r>
            <a:endParaRPr lang="fr-CA" dirty="0"/>
          </a:p>
        </p:txBody>
      </p:sp>
    </p:spTree>
    <p:extLst>
      <p:ext uri="{BB962C8B-B14F-4D97-AF65-F5344CB8AC3E}">
        <p14:creationId xmlns:p14="http://schemas.microsoft.com/office/powerpoint/2010/main" val="209036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a:extLst>
              <a:ext uri="{FF2B5EF4-FFF2-40B4-BE49-F238E27FC236}">
                <a16:creationId xmlns:a16="http://schemas.microsoft.com/office/drawing/2014/main" id="{9C7CC585-7491-E060-93DE-A4156DE51213}"/>
              </a:ext>
            </a:extLst>
          </p:cNvPr>
          <p:cNvSpPr>
            <a:spLocks noGrp="1"/>
          </p:cNvSpPr>
          <p:nvPr>
            <p:ph type="title"/>
          </p:nvPr>
        </p:nvSpPr>
        <p:spPr>
          <a:xfrm>
            <a:off x="838200" y="171767"/>
            <a:ext cx="10515600" cy="1325563"/>
          </a:xfrm>
        </p:spPr>
        <p:txBody>
          <a:bodyPr>
            <a:normAutofit/>
          </a:bodyPr>
          <a:lstStyle/>
          <a:p>
            <a:r>
              <a:rPr lang="fr-CA" sz="3600">
                <a:solidFill>
                  <a:schemeClr val="tx2"/>
                </a:solidFill>
              </a:rPr>
              <a:t>Valeurs écoresponsables</a:t>
            </a:r>
            <a:endParaRPr lang="fr-CA">
              <a:solidFill>
                <a:schemeClr val="tx2"/>
              </a:solidFill>
            </a:endParaRPr>
          </a:p>
        </p:txBody>
      </p:sp>
      <p:sp>
        <p:nvSpPr>
          <p:cNvPr id="4" name="Espace réservé du numéro de diapositive 3">
            <a:extLst>
              <a:ext uri="{FF2B5EF4-FFF2-40B4-BE49-F238E27FC236}">
                <a16:creationId xmlns:a16="http://schemas.microsoft.com/office/drawing/2014/main" id="{7A61AA67-EA7A-0EA8-D5BD-A3F79605989B}"/>
              </a:ext>
            </a:extLst>
          </p:cNvPr>
          <p:cNvSpPr>
            <a:spLocks noGrp="1"/>
          </p:cNvSpPr>
          <p:nvPr>
            <p:ph type="sldNum" sz="quarter" idx="12"/>
          </p:nvPr>
        </p:nvSpPr>
        <p:spPr/>
        <p:txBody>
          <a:bodyPr/>
          <a:lstStyle/>
          <a:p>
            <a:fld id="{7C8D7908-A7C7-CC46-9524-C00CE01F6968}" type="slidenum">
              <a:rPr lang="fr-CA" smtClean="0"/>
              <a:pPr/>
              <a:t>12</a:t>
            </a:fld>
            <a:endParaRPr lang="fr-CA"/>
          </a:p>
        </p:txBody>
      </p:sp>
      <p:graphicFrame>
        <p:nvGraphicFramePr>
          <p:cNvPr id="26" name="Diagramme 25">
            <a:extLst>
              <a:ext uri="{FF2B5EF4-FFF2-40B4-BE49-F238E27FC236}">
                <a16:creationId xmlns:a16="http://schemas.microsoft.com/office/drawing/2014/main" id="{9423F863-1582-2FED-2C23-4B4C96141840}"/>
              </a:ext>
            </a:extLst>
          </p:cNvPr>
          <p:cNvGraphicFramePr/>
          <p:nvPr>
            <p:extLst>
              <p:ext uri="{D42A27DB-BD31-4B8C-83A1-F6EECF244321}">
                <p14:modId xmlns:p14="http://schemas.microsoft.com/office/powerpoint/2010/main" val="2326442398"/>
              </p:ext>
            </p:extLst>
          </p:nvPr>
        </p:nvGraphicFramePr>
        <p:xfrm>
          <a:off x="838200" y="1497330"/>
          <a:ext cx="10766196" cy="43748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ZoneTexte 1">
            <a:extLst>
              <a:ext uri="{FF2B5EF4-FFF2-40B4-BE49-F238E27FC236}">
                <a16:creationId xmlns:a16="http://schemas.microsoft.com/office/drawing/2014/main" id="{1B2FEE84-900D-167D-A5F6-93A08A9BBBFA}"/>
              </a:ext>
            </a:extLst>
          </p:cNvPr>
          <p:cNvSpPr txBox="1"/>
          <p:nvPr/>
        </p:nvSpPr>
        <p:spPr>
          <a:xfrm>
            <a:off x="454255" y="5804963"/>
            <a:ext cx="10597838" cy="646331"/>
          </a:xfrm>
          <a:prstGeom prst="rect">
            <a:avLst/>
          </a:prstGeom>
          <a:noFill/>
        </p:spPr>
        <p:txBody>
          <a:bodyPr wrap="none" rtlCol="0">
            <a:spAutoFit/>
          </a:bodyPr>
          <a:lstStyle/>
          <a:p>
            <a:r>
              <a:rPr lang="fr-CA" dirty="0"/>
              <a:t>Source : </a:t>
            </a:r>
            <a:r>
              <a:rPr lang="fr-CA" b="0" i="0" u="none" strike="noStrike" dirty="0">
                <a:solidFill>
                  <a:srgbClr val="000000"/>
                </a:solidFill>
                <a:effectLst/>
              </a:rPr>
              <a:t>fabriqueREL et Université de Sherbrooke. (2023). </a:t>
            </a:r>
            <a:r>
              <a:rPr lang="fr-CA" b="0" i="1" u="sng" strike="noStrike" dirty="0">
                <a:solidFill>
                  <a:srgbClr val="1D1D1D"/>
                </a:solidFill>
                <a:effectLst/>
                <a:hlinkClick r:id="rId8"/>
              </a:rPr>
              <a:t>La valeur écoresponsable des REL</a:t>
            </a:r>
            <a:r>
              <a:rPr lang="fr-CA" b="0" i="0" u="none" strike="noStrike" dirty="0">
                <a:solidFill>
                  <a:srgbClr val="000000"/>
                </a:solidFill>
                <a:effectLst/>
              </a:rPr>
              <a:t>. Sous licence CC BY.</a:t>
            </a:r>
            <a:endParaRPr lang="fr-FR" sz="3200" dirty="0"/>
          </a:p>
          <a:p>
            <a:r>
              <a:rPr lang="fr-CA" dirty="0"/>
              <a:t> </a:t>
            </a:r>
          </a:p>
        </p:txBody>
      </p:sp>
    </p:spTree>
    <p:extLst>
      <p:ext uri="{BB962C8B-B14F-4D97-AF65-F5344CB8AC3E}">
        <p14:creationId xmlns:p14="http://schemas.microsoft.com/office/powerpoint/2010/main" val="3206881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8ED1FD-35C7-D053-388B-D107C4A9298F}"/>
              </a:ext>
            </a:extLst>
          </p:cNvPr>
          <p:cNvSpPr>
            <a:spLocks noGrp="1"/>
          </p:cNvSpPr>
          <p:nvPr>
            <p:ph type="title"/>
          </p:nvPr>
        </p:nvSpPr>
        <p:spPr>
          <a:xfrm>
            <a:off x="586173" y="681648"/>
            <a:ext cx="10515600" cy="2747352"/>
          </a:xfrm>
        </p:spPr>
        <p:txBody>
          <a:bodyPr/>
          <a:lstStyle/>
          <a:p>
            <a:r>
              <a:rPr lang="fr-CA"/>
              <a:t>Partage à relais</a:t>
            </a:r>
          </a:p>
        </p:txBody>
      </p:sp>
      <p:sp>
        <p:nvSpPr>
          <p:cNvPr id="3" name="Espace réservé du numéro de diapositive 2">
            <a:extLst>
              <a:ext uri="{FF2B5EF4-FFF2-40B4-BE49-F238E27FC236}">
                <a16:creationId xmlns:a16="http://schemas.microsoft.com/office/drawing/2014/main" id="{E967F82E-9A2D-ED35-FD87-7619592CBC5B}"/>
              </a:ext>
            </a:extLst>
          </p:cNvPr>
          <p:cNvSpPr>
            <a:spLocks noGrp="1"/>
          </p:cNvSpPr>
          <p:nvPr>
            <p:ph type="sldNum" sz="quarter" idx="10"/>
          </p:nvPr>
        </p:nvSpPr>
        <p:spPr/>
        <p:txBody>
          <a:bodyPr/>
          <a:lstStyle/>
          <a:p>
            <a:fld id="{7C8D7908-A7C7-CC46-9524-C00CE01F6968}" type="slidenum">
              <a:rPr lang="en-US" smtClean="0"/>
              <a:pPr/>
              <a:t>13</a:t>
            </a:fld>
            <a:endParaRPr lang="en-US"/>
          </a:p>
        </p:txBody>
      </p:sp>
      <p:sp>
        <p:nvSpPr>
          <p:cNvPr id="4" name="Espace réservé du contenu 4">
            <a:extLst>
              <a:ext uri="{FF2B5EF4-FFF2-40B4-BE49-F238E27FC236}">
                <a16:creationId xmlns:a16="http://schemas.microsoft.com/office/drawing/2014/main" id="{944351C8-0E65-B290-D6B4-59B07BBBB1C0}"/>
              </a:ext>
            </a:extLst>
          </p:cNvPr>
          <p:cNvSpPr>
            <a:spLocks noGrp="1"/>
          </p:cNvSpPr>
          <p:nvPr>
            <p:ph idx="1"/>
          </p:nvPr>
        </p:nvSpPr>
        <p:spPr>
          <a:xfrm>
            <a:off x="518160" y="3813650"/>
            <a:ext cx="10515600" cy="2804633"/>
          </a:xfrm>
        </p:spPr>
        <p:txBody>
          <a:bodyPr/>
          <a:lstStyle/>
          <a:p>
            <a:r>
              <a:rPr lang="fr-CA" dirty="0"/>
              <a:t>Deux exemples</a:t>
            </a:r>
          </a:p>
        </p:txBody>
      </p:sp>
    </p:spTree>
    <p:extLst>
      <p:ext uri="{BB962C8B-B14F-4D97-AF65-F5344CB8AC3E}">
        <p14:creationId xmlns:p14="http://schemas.microsoft.com/office/powerpoint/2010/main" val="2710241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A25443-42C2-4C1B-8C33-6C339FD96C95}"/>
              </a:ext>
            </a:extLst>
          </p:cNvPr>
          <p:cNvSpPr>
            <a:spLocks noGrp="1"/>
          </p:cNvSpPr>
          <p:nvPr>
            <p:ph type="title"/>
          </p:nvPr>
        </p:nvSpPr>
        <p:spPr>
          <a:xfrm>
            <a:off x="333375" y="-19668"/>
            <a:ext cx="10515600" cy="1325563"/>
          </a:xfrm>
        </p:spPr>
        <p:txBody>
          <a:bodyPr/>
          <a:lstStyle/>
          <a:p>
            <a:r>
              <a:rPr lang="fr-CA">
                <a:solidFill>
                  <a:schemeClr val="tx2"/>
                </a:solidFill>
              </a:rPr>
              <a:t>Pour la petite histoire</a:t>
            </a:r>
          </a:p>
        </p:txBody>
      </p:sp>
      <p:sp>
        <p:nvSpPr>
          <p:cNvPr id="3" name="Espace réservé du contenu 2">
            <a:extLst>
              <a:ext uri="{FF2B5EF4-FFF2-40B4-BE49-F238E27FC236}">
                <a16:creationId xmlns:a16="http://schemas.microsoft.com/office/drawing/2014/main" id="{6E1CBB63-2AC1-466E-B594-8823749D15F0}"/>
              </a:ext>
            </a:extLst>
          </p:cNvPr>
          <p:cNvSpPr>
            <a:spLocks noGrp="1"/>
          </p:cNvSpPr>
          <p:nvPr>
            <p:ph sz="half" idx="1"/>
          </p:nvPr>
        </p:nvSpPr>
        <p:spPr>
          <a:xfrm>
            <a:off x="333375" y="5882305"/>
            <a:ext cx="3400425" cy="488950"/>
          </a:xfrm>
        </p:spPr>
        <p:txBody>
          <a:bodyPr>
            <a:normAutofit/>
          </a:bodyPr>
          <a:lstStyle/>
          <a:p>
            <a:r>
              <a:rPr lang="fr-CA" sz="1200"/>
              <a:t>Tous droits réservés : </a:t>
            </a:r>
            <a:r>
              <a:rPr lang="fr-CA" sz="1200">
                <a:solidFill>
                  <a:srgbClr val="0070C0"/>
                </a:solidFill>
                <a:hlinkClick r:id="rId3">
                  <a:extLst>
                    <a:ext uri="{A12FA001-AC4F-418D-AE19-62706E023703}">
                      <ahyp:hlinkClr xmlns:ahyp="http://schemas.microsoft.com/office/drawing/2018/hyperlinkcolor" val="tx"/>
                    </a:ext>
                  </a:extLst>
                </a:hlinkClick>
              </a:rPr>
              <a:t>COOPSCO</a:t>
            </a:r>
            <a:r>
              <a:rPr lang="fr-CA" sz="1200"/>
              <a:t>, </a:t>
            </a:r>
            <a:r>
              <a:rPr lang="fr-CA" sz="1200" err="1"/>
              <a:t>UdS</a:t>
            </a:r>
            <a:endParaRPr lang="fr-CA" sz="1200"/>
          </a:p>
        </p:txBody>
      </p:sp>
      <p:sp>
        <p:nvSpPr>
          <p:cNvPr id="4" name="Espace réservé du contenu 3">
            <a:extLst>
              <a:ext uri="{FF2B5EF4-FFF2-40B4-BE49-F238E27FC236}">
                <a16:creationId xmlns:a16="http://schemas.microsoft.com/office/drawing/2014/main" id="{00FC9546-0FD1-40C0-9298-4EAC8605B2DC}"/>
              </a:ext>
            </a:extLst>
          </p:cNvPr>
          <p:cNvSpPr>
            <a:spLocks noGrp="1"/>
          </p:cNvSpPr>
          <p:nvPr>
            <p:ph sz="half" idx="2"/>
          </p:nvPr>
        </p:nvSpPr>
        <p:spPr>
          <a:xfrm>
            <a:off x="6010275" y="5872780"/>
            <a:ext cx="7105650" cy="508000"/>
          </a:xfrm>
        </p:spPr>
        <p:txBody>
          <a:bodyPr vert="horz" lIns="91440" tIns="45720" rIns="91440" bIns="45720" rtlCol="0">
            <a:normAutofit/>
          </a:bodyPr>
          <a:lstStyle/>
          <a:p>
            <a:r>
              <a:rPr lang="fr-CA" sz="1200" err="1"/>
              <a:t>Strang</a:t>
            </a:r>
            <a:r>
              <a:rPr lang="fr-CA" sz="1200"/>
              <a:t>, G. et al. (2021). </a:t>
            </a:r>
            <a:r>
              <a:rPr lang="fr-CA" sz="1200">
                <a:hlinkClick r:id="rId4"/>
              </a:rPr>
              <a:t>Calculus Volume 3</a:t>
            </a:r>
            <a:r>
              <a:rPr lang="fr-CA" sz="1200"/>
              <a:t>. </a:t>
            </a:r>
            <a:r>
              <a:rPr lang="fr-CA" sz="1200" err="1"/>
              <a:t>OpenStax</a:t>
            </a:r>
            <a:r>
              <a:rPr lang="fr-CA" sz="1200"/>
              <a:t>. CC BY-NC-SA</a:t>
            </a:r>
          </a:p>
        </p:txBody>
      </p:sp>
      <p:sp>
        <p:nvSpPr>
          <p:cNvPr id="5" name="Espace réservé du numéro de diapositive 4">
            <a:extLst>
              <a:ext uri="{FF2B5EF4-FFF2-40B4-BE49-F238E27FC236}">
                <a16:creationId xmlns:a16="http://schemas.microsoft.com/office/drawing/2014/main" id="{DACF7174-5560-4626-8DCB-F8B3A96612EA}"/>
              </a:ext>
            </a:extLst>
          </p:cNvPr>
          <p:cNvSpPr>
            <a:spLocks noGrp="1"/>
          </p:cNvSpPr>
          <p:nvPr>
            <p:ph type="sldNum" sz="quarter" idx="12"/>
          </p:nvPr>
        </p:nvSpPr>
        <p:spPr/>
        <p:txBody>
          <a:bodyPr/>
          <a:lstStyle/>
          <a:p>
            <a:fld id="{7C8D7908-A7C7-CC46-9524-C00CE01F6968}" type="slidenum">
              <a:rPr lang="fr-CA" smtClean="0"/>
              <a:t>14</a:t>
            </a:fld>
            <a:endParaRPr lang="fr-CA"/>
          </a:p>
        </p:txBody>
      </p:sp>
      <p:pic>
        <p:nvPicPr>
          <p:cNvPr id="13" name="Image 12">
            <a:extLst>
              <a:ext uri="{FF2B5EF4-FFF2-40B4-BE49-F238E27FC236}">
                <a16:creationId xmlns:a16="http://schemas.microsoft.com/office/drawing/2014/main" id="{374A5B75-40D1-488B-82E9-F01F9AF2F20A}"/>
              </a:ext>
            </a:extLst>
          </p:cNvPr>
          <p:cNvPicPr>
            <a:picLocks noChangeAspect="1"/>
          </p:cNvPicPr>
          <p:nvPr/>
        </p:nvPicPr>
        <p:blipFill>
          <a:blip r:embed="rId5"/>
          <a:stretch>
            <a:fillRect/>
          </a:stretch>
        </p:blipFill>
        <p:spPr>
          <a:xfrm>
            <a:off x="128115" y="1375070"/>
            <a:ext cx="5284270" cy="4243767"/>
          </a:xfrm>
          <a:prstGeom prst="rect">
            <a:avLst/>
          </a:prstGeom>
        </p:spPr>
      </p:pic>
      <p:pic>
        <p:nvPicPr>
          <p:cNvPr id="15" name="Image 14">
            <a:extLst>
              <a:ext uri="{FF2B5EF4-FFF2-40B4-BE49-F238E27FC236}">
                <a16:creationId xmlns:a16="http://schemas.microsoft.com/office/drawing/2014/main" id="{B8AB0F50-9019-4483-94BA-E55126EF23BF}"/>
              </a:ext>
            </a:extLst>
          </p:cNvPr>
          <p:cNvPicPr>
            <a:picLocks noChangeAspect="1"/>
          </p:cNvPicPr>
          <p:nvPr/>
        </p:nvPicPr>
        <p:blipFill>
          <a:blip r:embed="rId6"/>
          <a:stretch>
            <a:fillRect/>
          </a:stretch>
        </p:blipFill>
        <p:spPr>
          <a:xfrm>
            <a:off x="6010275" y="1344760"/>
            <a:ext cx="3255977" cy="4168480"/>
          </a:xfrm>
          <a:prstGeom prst="rect">
            <a:avLst/>
          </a:prstGeom>
        </p:spPr>
      </p:pic>
      <p:pic>
        <p:nvPicPr>
          <p:cNvPr id="17" name="Image 16" descr="Une image contenant texte, personne, capture d’écran&#10;&#10;Description générée automatiquement">
            <a:extLst>
              <a:ext uri="{FF2B5EF4-FFF2-40B4-BE49-F238E27FC236}">
                <a16:creationId xmlns:a16="http://schemas.microsoft.com/office/drawing/2014/main" id="{EE49A4B3-79B4-4726-8E10-915D32DB7460}"/>
              </a:ext>
            </a:extLst>
          </p:cNvPr>
          <p:cNvPicPr>
            <a:picLocks noChangeAspect="1"/>
          </p:cNvPicPr>
          <p:nvPr/>
        </p:nvPicPr>
        <p:blipFill>
          <a:blip r:embed="rId7"/>
          <a:stretch>
            <a:fillRect/>
          </a:stretch>
        </p:blipFill>
        <p:spPr>
          <a:xfrm>
            <a:off x="9325766" y="3247310"/>
            <a:ext cx="2874351" cy="2371527"/>
          </a:xfrm>
          <a:prstGeom prst="rect">
            <a:avLst/>
          </a:prstGeom>
        </p:spPr>
      </p:pic>
    </p:spTree>
    <p:extLst>
      <p:ext uri="{BB962C8B-B14F-4D97-AF65-F5344CB8AC3E}">
        <p14:creationId xmlns:p14="http://schemas.microsoft.com/office/powerpoint/2010/main" val="3281389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15BC5C-1642-4471-AB98-61E6FA12C85C}"/>
              </a:ext>
            </a:extLst>
          </p:cNvPr>
          <p:cNvSpPr>
            <a:spLocks noGrp="1"/>
          </p:cNvSpPr>
          <p:nvPr>
            <p:ph type="title"/>
          </p:nvPr>
        </p:nvSpPr>
        <p:spPr>
          <a:xfrm>
            <a:off x="476248" y="95290"/>
            <a:ext cx="10515600" cy="1325563"/>
          </a:xfrm>
        </p:spPr>
        <p:txBody>
          <a:bodyPr/>
          <a:lstStyle/>
          <a:p>
            <a:r>
              <a:rPr lang="fr-CA">
                <a:solidFill>
                  <a:schemeClr val="tx2"/>
                </a:solidFill>
              </a:rPr>
              <a:t>Ai-je vraiment le droit de...</a:t>
            </a:r>
          </a:p>
        </p:txBody>
      </p:sp>
      <p:sp>
        <p:nvSpPr>
          <p:cNvPr id="4" name="Espace réservé du numéro de diapositive 3">
            <a:extLst>
              <a:ext uri="{FF2B5EF4-FFF2-40B4-BE49-F238E27FC236}">
                <a16:creationId xmlns:a16="http://schemas.microsoft.com/office/drawing/2014/main" id="{508810EF-E55A-4453-A475-E74BB0C8E78C}"/>
              </a:ext>
            </a:extLst>
          </p:cNvPr>
          <p:cNvSpPr>
            <a:spLocks noGrp="1"/>
          </p:cNvSpPr>
          <p:nvPr>
            <p:ph type="sldNum" sz="quarter" idx="12"/>
          </p:nvPr>
        </p:nvSpPr>
        <p:spPr/>
        <p:txBody>
          <a:bodyPr/>
          <a:lstStyle/>
          <a:p>
            <a:fld id="{7C8D7908-A7C7-CC46-9524-C00CE01F6968}" type="slidenum">
              <a:rPr lang="fr-CA" smtClean="0"/>
              <a:t>15</a:t>
            </a:fld>
            <a:endParaRPr lang="fr-CA"/>
          </a:p>
        </p:txBody>
      </p:sp>
      <p:pic>
        <p:nvPicPr>
          <p:cNvPr id="7" name="Image 6">
            <a:extLst>
              <a:ext uri="{FF2B5EF4-FFF2-40B4-BE49-F238E27FC236}">
                <a16:creationId xmlns:a16="http://schemas.microsoft.com/office/drawing/2014/main" id="{CD85BF6A-759C-4E4E-BCCA-4538D9B9D806}"/>
              </a:ext>
            </a:extLst>
          </p:cNvPr>
          <p:cNvPicPr>
            <a:picLocks noChangeAspect="1"/>
          </p:cNvPicPr>
          <p:nvPr/>
        </p:nvPicPr>
        <p:blipFill>
          <a:blip r:embed="rId3"/>
          <a:stretch>
            <a:fillRect/>
          </a:stretch>
        </p:blipFill>
        <p:spPr>
          <a:xfrm>
            <a:off x="533400" y="1526450"/>
            <a:ext cx="3255977" cy="4168480"/>
          </a:xfrm>
          <a:prstGeom prst="rect">
            <a:avLst/>
          </a:prstGeom>
        </p:spPr>
      </p:pic>
      <p:pic>
        <p:nvPicPr>
          <p:cNvPr id="8" name="Image 7" descr="Une image contenant texte, personne, capture d’écran&#10;&#10;Description générée automatiquement">
            <a:extLst>
              <a:ext uri="{FF2B5EF4-FFF2-40B4-BE49-F238E27FC236}">
                <a16:creationId xmlns:a16="http://schemas.microsoft.com/office/drawing/2014/main" id="{CB6EE390-D82C-4FF4-B1E1-34F5A5C2961E}"/>
              </a:ext>
            </a:extLst>
          </p:cNvPr>
          <p:cNvPicPr>
            <a:picLocks noChangeAspect="1"/>
          </p:cNvPicPr>
          <p:nvPr/>
        </p:nvPicPr>
        <p:blipFill>
          <a:blip r:embed="rId4"/>
          <a:stretch>
            <a:fillRect/>
          </a:stretch>
        </p:blipFill>
        <p:spPr>
          <a:xfrm>
            <a:off x="3848891" y="3429000"/>
            <a:ext cx="2874351" cy="2371527"/>
          </a:xfrm>
          <a:prstGeom prst="rect">
            <a:avLst/>
          </a:prstGeom>
        </p:spPr>
      </p:pic>
      <p:grpSp>
        <p:nvGrpSpPr>
          <p:cNvPr id="17" name="Groupe 16">
            <a:extLst>
              <a:ext uri="{FF2B5EF4-FFF2-40B4-BE49-F238E27FC236}">
                <a16:creationId xmlns:a16="http://schemas.microsoft.com/office/drawing/2014/main" id="{F4C01F76-2F90-459F-AD8A-D229F099F746}"/>
              </a:ext>
            </a:extLst>
          </p:cNvPr>
          <p:cNvGrpSpPr/>
          <p:nvPr/>
        </p:nvGrpSpPr>
        <p:grpSpPr>
          <a:xfrm>
            <a:off x="7581898" y="1526450"/>
            <a:ext cx="3402191" cy="4250599"/>
            <a:chOff x="7581898" y="1608569"/>
            <a:chExt cx="3255977" cy="4168480"/>
          </a:xfrm>
        </p:grpSpPr>
        <p:sp>
          <p:nvSpPr>
            <p:cNvPr id="14" name="Rectangle 13">
              <a:extLst>
                <a:ext uri="{FF2B5EF4-FFF2-40B4-BE49-F238E27FC236}">
                  <a16:creationId xmlns:a16="http://schemas.microsoft.com/office/drawing/2014/main" id="{69263857-8689-4AB8-BAA5-71258C8DD998}"/>
                </a:ext>
              </a:extLst>
            </p:cNvPr>
            <p:cNvSpPr/>
            <p:nvPr/>
          </p:nvSpPr>
          <p:spPr>
            <a:xfrm>
              <a:off x="7581898" y="1608569"/>
              <a:ext cx="3255977" cy="4168480"/>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CA" sz="2800" dirty="0">
                  <a:ln w="0"/>
                  <a:solidFill>
                    <a:schemeClr val="bg2"/>
                  </a:solidFill>
                  <a:effectLst>
                    <a:outerShdw blurRad="38100" dist="19050" dir="2700000" algn="tl" rotWithShape="0">
                      <a:schemeClr val="dk1">
                        <a:alpha val="40000"/>
                      </a:schemeClr>
                    </a:outerShdw>
                  </a:effectLst>
                  <a:latin typeface="Amasis MT Pro" panose="020B0604020202020204" pitchFamily="18" charset="0"/>
                </a:rPr>
                <a:t>Calcul avancé pour </a:t>
              </a:r>
            </a:p>
            <a:p>
              <a:pPr algn="ctr"/>
              <a:r>
                <a:rPr lang="fr-CA" sz="2800" dirty="0">
                  <a:ln w="0"/>
                  <a:solidFill>
                    <a:schemeClr val="bg2"/>
                  </a:solidFill>
                  <a:effectLst>
                    <a:outerShdw blurRad="38100" dist="19050" dir="2700000" algn="tl" rotWithShape="0">
                      <a:schemeClr val="dk1">
                        <a:alpha val="40000"/>
                      </a:schemeClr>
                    </a:outerShdw>
                  </a:effectLst>
                  <a:latin typeface="Amasis MT Pro" panose="020B0604020202020204" pitchFamily="18" charset="0"/>
                </a:rPr>
                <a:t>les gros cerveaux</a:t>
              </a:r>
            </a:p>
            <a:p>
              <a:pPr algn="ctr"/>
              <a:endParaRPr lang="fr-CA" dirty="0">
                <a:ln w="0"/>
                <a:solidFill>
                  <a:schemeClr val="bg2"/>
                </a:solidFill>
                <a:effectLst>
                  <a:outerShdw blurRad="38100" dist="19050" dir="2700000" algn="tl" rotWithShape="0">
                    <a:schemeClr val="dk1">
                      <a:alpha val="40000"/>
                    </a:schemeClr>
                  </a:outerShdw>
                </a:effectLst>
                <a:latin typeface="Amasis MT Pro" panose="020B0604020202020204" pitchFamily="18" charset="0"/>
              </a:endParaRPr>
            </a:p>
            <a:p>
              <a:pPr algn="ctr"/>
              <a:endParaRPr lang="fr-CA" dirty="0">
                <a:ln w="0"/>
                <a:solidFill>
                  <a:schemeClr val="bg2"/>
                </a:solidFill>
                <a:effectLst>
                  <a:outerShdw blurRad="38100" dist="19050" dir="2700000" algn="tl" rotWithShape="0">
                    <a:schemeClr val="dk1">
                      <a:alpha val="40000"/>
                    </a:schemeClr>
                  </a:outerShdw>
                </a:effectLst>
                <a:latin typeface="Amasis MT Pro" panose="020B0604020202020204" pitchFamily="18" charset="0"/>
              </a:endParaRPr>
            </a:p>
            <a:p>
              <a:pPr algn="ctr"/>
              <a:endParaRPr lang="fr-CA" dirty="0">
                <a:ln w="0"/>
                <a:solidFill>
                  <a:schemeClr val="bg2"/>
                </a:solidFill>
                <a:effectLst>
                  <a:outerShdw blurRad="38100" dist="19050" dir="2700000" algn="tl" rotWithShape="0">
                    <a:schemeClr val="dk1">
                      <a:alpha val="40000"/>
                    </a:schemeClr>
                  </a:outerShdw>
                </a:effectLst>
                <a:latin typeface="Amasis MT Pro" panose="020B0604020202020204" pitchFamily="18" charset="0"/>
              </a:endParaRPr>
            </a:p>
            <a:p>
              <a:pPr algn="ctr"/>
              <a:endParaRPr lang="fr-CA" dirty="0">
                <a:ln w="0"/>
                <a:solidFill>
                  <a:schemeClr val="bg2"/>
                </a:solidFill>
                <a:effectLst>
                  <a:outerShdw blurRad="38100" dist="19050" dir="2700000" algn="tl" rotWithShape="0">
                    <a:schemeClr val="dk1">
                      <a:alpha val="40000"/>
                    </a:schemeClr>
                  </a:outerShdw>
                </a:effectLst>
                <a:latin typeface="Amasis MT Pro" panose="020B0604020202020204" pitchFamily="18" charset="0"/>
              </a:endParaRPr>
            </a:p>
            <a:p>
              <a:pPr algn="ctr"/>
              <a:r>
                <a:rPr lang="fr-CA" sz="1600" dirty="0">
                  <a:ln w="0"/>
                  <a:solidFill>
                    <a:schemeClr val="bg2"/>
                  </a:solidFill>
                  <a:effectLst>
                    <a:outerShdw blurRad="38100" dist="19050" dir="2700000" algn="tl" rotWithShape="0">
                      <a:schemeClr val="dk1">
                        <a:alpha val="40000"/>
                      </a:schemeClr>
                    </a:outerShdw>
                  </a:effectLst>
                  <a:latin typeface="Amasis MT Pro" panose="020B0604020202020204" pitchFamily="18" charset="0"/>
                </a:rPr>
                <a:t>Marianne Dubé</a:t>
              </a:r>
            </a:p>
            <a:p>
              <a:pPr algn="ctr"/>
              <a:r>
                <a:rPr lang="fr-CA" sz="1600" dirty="0">
                  <a:ln w="0"/>
                  <a:solidFill>
                    <a:schemeClr val="bg2"/>
                  </a:solidFill>
                  <a:effectLst>
                    <a:outerShdw blurRad="38100" dist="19050" dir="2700000" algn="tl" rotWithShape="0">
                      <a:schemeClr val="dk1">
                        <a:alpha val="40000"/>
                      </a:schemeClr>
                    </a:outerShdw>
                  </a:effectLst>
                  <a:latin typeface="Amasis MT Pro" panose="020B0604020202020204" pitchFamily="18" charset="0"/>
                </a:rPr>
                <a:t>Université de Sherbrooke</a:t>
              </a:r>
            </a:p>
            <a:p>
              <a:pPr algn="ctr"/>
              <a:r>
                <a:rPr lang="fr-CA" sz="1600" dirty="0">
                  <a:ln w="0"/>
                  <a:solidFill>
                    <a:schemeClr val="bg2"/>
                  </a:solidFill>
                  <a:effectLst>
                    <a:outerShdw blurRad="38100" dist="19050" dir="2700000" algn="tl" rotWithShape="0">
                      <a:schemeClr val="dk1">
                        <a:alpha val="40000"/>
                      </a:schemeClr>
                    </a:outerShdw>
                  </a:effectLst>
                  <a:latin typeface="Amasis MT Pro" panose="020B0604020202020204" pitchFamily="18" charset="0"/>
                </a:rPr>
                <a:t>2023</a:t>
              </a:r>
            </a:p>
          </p:txBody>
        </p:sp>
        <p:pic>
          <p:nvPicPr>
            <p:cNvPr id="16" name="Image 15" descr="Une image contenant texte, clipart&#10;&#10;Description générée automatiquement">
              <a:extLst>
                <a:ext uri="{FF2B5EF4-FFF2-40B4-BE49-F238E27FC236}">
                  <a16:creationId xmlns:a16="http://schemas.microsoft.com/office/drawing/2014/main" id="{F2EC9498-8535-4419-B485-F3110ECD54DD}"/>
                </a:ext>
              </a:extLst>
            </p:cNvPr>
            <p:cNvPicPr>
              <a:picLocks noChangeAspect="1"/>
            </p:cNvPicPr>
            <p:nvPr/>
          </p:nvPicPr>
          <p:blipFill>
            <a:blip r:embed="rId5"/>
            <a:stretch>
              <a:fillRect/>
            </a:stretch>
          </p:blipFill>
          <p:spPr>
            <a:xfrm>
              <a:off x="8778946" y="5331550"/>
              <a:ext cx="861883" cy="301552"/>
            </a:xfrm>
            <a:prstGeom prst="rect">
              <a:avLst/>
            </a:prstGeom>
          </p:spPr>
        </p:pic>
      </p:grpSp>
      <p:sp>
        <p:nvSpPr>
          <p:cNvPr id="9" name="Espace réservé du contenu 3">
            <a:extLst>
              <a:ext uri="{FF2B5EF4-FFF2-40B4-BE49-F238E27FC236}">
                <a16:creationId xmlns:a16="http://schemas.microsoft.com/office/drawing/2014/main" id="{656FA34D-F232-4349-96C4-C9DD3A166C9A}"/>
              </a:ext>
            </a:extLst>
          </p:cNvPr>
          <p:cNvSpPr txBox="1">
            <a:spLocks/>
          </p:cNvSpPr>
          <p:nvPr/>
        </p:nvSpPr>
        <p:spPr>
          <a:xfrm>
            <a:off x="476248" y="5800527"/>
            <a:ext cx="7105650" cy="508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1200"/>
              <a:t>Strang, G. et al. (2021). </a:t>
            </a:r>
            <a:r>
              <a:rPr lang="fr-CA" sz="1200">
                <a:hlinkClick r:id="rId6"/>
              </a:rPr>
              <a:t>Calculus Volume 3</a:t>
            </a:r>
            <a:r>
              <a:rPr lang="fr-CA" sz="1200"/>
              <a:t>. OpenStax. CC BY-NC-SA</a:t>
            </a:r>
          </a:p>
        </p:txBody>
      </p:sp>
    </p:spTree>
    <p:extLst>
      <p:ext uri="{BB962C8B-B14F-4D97-AF65-F5344CB8AC3E}">
        <p14:creationId xmlns:p14="http://schemas.microsoft.com/office/powerpoint/2010/main" val="1641917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15BC5C-1642-4471-AB98-61E6FA12C85C}"/>
              </a:ext>
            </a:extLst>
          </p:cNvPr>
          <p:cNvSpPr>
            <a:spLocks noGrp="1"/>
          </p:cNvSpPr>
          <p:nvPr>
            <p:ph type="title"/>
          </p:nvPr>
        </p:nvSpPr>
        <p:spPr>
          <a:xfrm>
            <a:off x="644717" y="201832"/>
            <a:ext cx="10515600" cy="1325563"/>
          </a:xfrm>
        </p:spPr>
        <p:txBody>
          <a:bodyPr/>
          <a:lstStyle/>
          <a:p>
            <a:r>
              <a:rPr lang="fr-CA">
                <a:solidFill>
                  <a:schemeClr val="tx2"/>
                </a:solidFill>
              </a:rPr>
              <a:t>Respecter le droit d’auteur</a:t>
            </a:r>
          </a:p>
        </p:txBody>
      </p:sp>
      <p:sp>
        <p:nvSpPr>
          <p:cNvPr id="3" name="Espace réservé du contenu 2">
            <a:extLst>
              <a:ext uri="{FF2B5EF4-FFF2-40B4-BE49-F238E27FC236}">
                <a16:creationId xmlns:a16="http://schemas.microsoft.com/office/drawing/2014/main" id="{66D01804-96A2-42D2-8A5A-270E3545B22A}"/>
              </a:ext>
            </a:extLst>
          </p:cNvPr>
          <p:cNvSpPr>
            <a:spLocks noGrp="1"/>
          </p:cNvSpPr>
          <p:nvPr>
            <p:ph idx="1"/>
          </p:nvPr>
        </p:nvSpPr>
        <p:spPr>
          <a:xfrm>
            <a:off x="806286" y="1735340"/>
            <a:ext cx="4896805" cy="2467514"/>
          </a:xfrm>
        </p:spPr>
        <p:txBody>
          <a:bodyPr vert="horz" lIns="91440" tIns="45720" rIns="91440" bIns="45720" rtlCol="0" anchor="t">
            <a:normAutofit/>
          </a:bodyPr>
          <a:lstStyle/>
          <a:p>
            <a:endParaRPr lang="fr-CA" sz="2400" dirty="0"/>
          </a:p>
          <a:p>
            <a:pPr marL="342900" indent="-342900">
              <a:buFont typeface="Arial" panose="020B0604020202020204" pitchFamily="34" charset="0"/>
              <a:buChar char="•"/>
            </a:pPr>
            <a:r>
              <a:rPr lang="fr-CA" sz="2400" dirty="0"/>
              <a:t>TASL (titre-auteur-source-licence)</a:t>
            </a:r>
          </a:p>
          <a:p>
            <a:pPr marL="342900" indent="-342900">
              <a:buFont typeface="Arial" panose="020B0604020202020204" pitchFamily="34" charset="0"/>
              <a:buChar char="•"/>
            </a:pPr>
            <a:r>
              <a:rPr lang="fr-CA" sz="2400" dirty="0"/>
              <a:t>Terme </a:t>
            </a:r>
            <a:r>
              <a:rPr lang="fr-CA" sz="2400" i="1" dirty="0"/>
              <a:t>modifié</a:t>
            </a:r>
            <a:r>
              <a:rPr lang="fr-CA" sz="2400" dirty="0"/>
              <a:t> ou </a:t>
            </a:r>
            <a:r>
              <a:rPr lang="fr-CA" sz="2400" i="1" dirty="0"/>
              <a:t>adapté</a:t>
            </a:r>
            <a:endParaRPr lang="fr-CA" sz="2400" dirty="0"/>
          </a:p>
          <a:p>
            <a:pPr marL="342900" indent="-342900">
              <a:buFont typeface="Arial" panose="020B0604020202020204" pitchFamily="34" charset="0"/>
              <a:buChar char="•"/>
            </a:pPr>
            <a:r>
              <a:rPr lang="fr-CA" sz="2400" dirty="0"/>
              <a:t>Lien vers l’œuvre originale</a:t>
            </a:r>
          </a:p>
          <a:p>
            <a:endParaRPr lang="fr-CA" sz="2400" dirty="0"/>
          </a:p>
        </p:txBody>
      </p:sp>
      <p:sp>
        <p:nvSpPr>
          <p:cNvPr id="4" name="Espace réservé du numéro de diapositive 3">
            <a:extLst>
              <a:ext uri="{FF2B5EF4-FFF2-40B4-BE49-F238E27FC236}">
                <a16:creationId xmlns:a16="http://schemas.microsoft.com/office/drawing/2014/main" id="{508810EF-E55A-4453-A475-E74BB0C8E78C}"/>
              </a:ext>
            </a:extLst>
          </p:cNvPr>
          <p:cNvSpPr>
            <a:spLocks noGrp="1"/>
          </p:cNvSpPr>
          <p:nvPr>
            <p:ph type="sldNum" sz="quarter" idx="12"/>
          </p:nvPr>
        </p:nvSpPr>
        <p:spPr/>
        <p:txBody>
          <a:bodyPr/>
          <a:lstStyle/>
          <a:p>
            <a:fld id="{7C8D7908-A7C7-CC46-9524-C00CE01F6968}" type="slidenum">
              <a:rPr lang="fr-CA" smtClean="0"/>
              <a:t>16</a:t>
            </a:fld>
            <a:endParaRPr lang="fr-CA"/>
          </a:p>
        </p:txBody>
      </p:sp>
      <p:sp>
        <p:nvSpPr>
          <p:cNvPr id="9" name="Espace réservé du contenu 2">
            <a:extLst>
              <a:ext uri="{FF2B5EF4-FFF2-40B4-BE49-F238E27FC236}">
                <a16:creationId xmlns:a16="http://schemas.microsoft.com/office/drawing/2014/main" id="{FDB46C91-CBCC-4C9E-BA45-EADE5F5F3552}"/>
              </a:ext>
            </a:extLst>
          </p:cNvPr>
          <p:cNvSpPr txBox="1">
            <a:spLocks/>
          </p:cNvSpPr>
          <p:nvPr/>
        </p:nvSpPr>
        <p:spPr>
          <a:xfrm>
            <a:off x="641539" y="4854428"/>
            <a:ext cx="10424181" cy="2371527"/>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Tx/>
              <a:buNone/>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2000" dirty="0"/>
              <a:t>Pour citer ce manuel : Dubé, M. et al. (2023). </a:t>
            </a:r>
            <a:r>
              <a:rPr lang="fr-CA" sz="2000" i="1" dirty="0"/>
              <a:t>Calcul avancé pour les gros cerveaux</a:t>
            </a:r>
            <a:r>
              <a:rPr lang="fr-CA" sz="2000" dirty="0"/>
              <a:t>. Université de Sherbrooke. CC BY-NC-SA. Document adapté de </a:t>
            </a:r>
            <a:r>
              <a:rPr lang="fr-CA" sz="2000" dirty="0" err="1"/>
              <a:t>Strang</a:t>
            </a:r>
            <a:r>
              <a:rPr lang="fr-CA" sz="2000" dirty="0"/>
              <a:t> et al., (2021), </a:t>
            </a:r>
            <a:r>
              <a:rPr lang="fr-CA" sz="2000" i="1" dirty="0" err="1">
                <a:hlinkClick r:id="rId3"/>
              </a:rPr>
              <a:t>Calculus</a:t>
            </a:r>
            <a:r>
              <a:rPr lang="fr-CA" sz="2000" i="1" dirty="0">
                <a:hlinkClick r:id="rId3"/>
              </a:rPr>
              <a:t> Volume 3</a:t>
            </a:r>
            <a:r>
              <a:rPr lang="fr-CA" sz="2000" dirty="0"/>
              <a:t>, </a:t>
            </a:r>
            <a:r>
              <a:rPr lang="fr-CA" sz="2000" dirty="0" err="1"/>
              <a:t>OpenStax</a:t>
            </a:r>
            <a:r>
              <a:rPr lang="fr-CA" sz="2000" dirty="0"/>
              <a:t>. CC BY-NC-SA </a:t>
            </a:r>
            <a:endParaRPr lang="fr-CA" sz="2000" dirty="0">
              <a:cs typeface="Calibri"/>
            </a:endParaRPr>
          </a:p>
        </p:txBody>
      </p:sp>
      <p:sp>
        <p:nvSpPr>
          <p:cNvPr id="10" name="Rectangle 9">
            <a:extLst>
              <a:ext uri="{FF2B5EF4-FFF2-40B4-BE49-F238E27FC236}">
                <a16:creationId xmlns:a16="http://schemas.microsoft.com/office/drawing/2014/main" id="{AF7B37CB-24AE-4335-B058-0ECFEF1CEAF6}"/>
              </a:ext>
            </a:extLst>
          </p:cNvPr>
          <p:cNvSpPr/>
          <p:nvPr/>
        </p:nvSpPr>
        <p:spPr>
          <a:xfrm>
            <a:off x="7372348" y="240682"/>
            <a:ext cx="3255977" cy="4168480"/>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CA" sz="2800">
                <a:ln w="0"/>
                <a:solidFill>
                  <a:schemeClr val="bg2"/>
                </a:solidFill>
                <a:effectLst>
                  <a:outerShdw blurRad="38100" dist="19050" dir="2700000" algn="tl" rotWithShape="0">
                    <a:schemeClr val="dk1">
                      <a:alpha val="40000"/>
                    </a:schemeClr>
                  </a:outerShdw>
                </a:effectLst>
                <a:latin typeface="Amasis MT Pro" panose="020B0604020202020204" pitchFamily="18" charset="0"/>
              </a:rPr>
              <a:t>Calcul avancé pour </a:t>
            </a:r>
          </a:p>
          <a:p>
            <a:pPr algn="ctr"/>
            <a:r>
              <a:rPr lang="fr-CA" sz="2800">
                <a:ln w="0"/>
                <a:solidFill>
                  <a:schemeClr val="bg2"/>
                </a:solidFill>
                <a:effectLst>
                  <a:outerShdw blurRad="38100" dist="19050" dir="2700000" algn="tl" rotWithShape="0">
                    <a:schemeClr val="dk1">
                      <a:alpha val="40000"/>
                    </a:schemeClr>
                  </a:outerShdw>
                </a:effectLst>
                <a:latin typeface="Amasis MT Pro" panose="020B0604020202020204" pitchFamily="18" charset="0"/>
              </a:rPr>
              <a:t>les gros cerveaux</a:t>
            </a:r>
          </a:p>
          <a:p>
            <a:pPr algn="ctr"/>
            <a:endParaRPr lang="fr-CA">
              <a:ln w="0"/>
              <a:solidFill>
                <a:schemeClr val="bg2"/>
              </a:solidFill>
              <a:effectLst>
                <a:outerShdw blurRad="38100" dist="19050" dir="2700000" algn="tl" rotWithShape="0">
                  <a:schemeClr val="dk1">
                    <a:alpha val="40000"/>
                  </a:schemeClr>
                </a:outerShdw>
              </a:effectLst>
              <a:latin typeface="Amasis MT Pro" panose="020B0604020202020204" pitchFamily="18" charset="0"/>
            </a:endParaRPr>
          </a:p>
          <a:p>
            <a:pPr algn="ctr"/>
            <a:endParaRPr lang="fr-CA">
              <a:ln w="0"/>
              <a:solidFill>
                <a:schemeClr val="bg2"/>
              </a:solidFill>
              <a:effectLst>
                <a:outerShdw blurRad="38100" dist="19050" dir="2700000" algn="tl" rotWithShape="0">
                  <a:schemeClr val="dk1">
                    <a:alpha val="40000"/>
                  </a:schemeClr>
                </a:outerShdw>
              </a:effectLst>
              <a:latin typeface="Amasis MT Pro" panose="020B0604020202020204" pitchFamily="18" charset="0"/>
            </a:endParaRPr>
          </a:p>
          <a:p>
            <a:pPr algn="ctr"/>
            <a:endParaRPr lang="fr-CA">
              <a:ln w="0"/>
              <a:solidFill>
                <a:schemeClr val="bg2"/>
              </a:solidFill>
              <a:effectLst>
                <a:outerShdw blurRad="38100" dist="19050" dir="2700000" algn="tl" rotWithShape="0">
                  <a:schemeClr val="dk1">
                    <a:alpha val="40000"/>
                  </a:schemeClr>
                </a:outerShdw>
              </a:effectLst>
              <a:latin typeface="Amasis MT Pro" panose="020B0604020202020204" pitchFamily="18" charset="0"/>
            </a:endParaRPr>
          </a:p>
          <a:p>
            <a:pPr algn="ctr"/>
            <a:endParaRPr lang="fr-CA">
              <a:ln w="0"/>
              <a:solidFill>
                <a:schemeClr val="bg2"/>
              </a:solidFill>
              <a:effectLst>
                <a:outerShdw blurRad="38100" dist="19050" dir="2700000" algn="tl" rotWithShape="0">
                  <a:schemeClr val="dk1">
                    <a:alpha val="40000"/>
                  </a:schemeClr>
                </a:outerShdw>
              </a:effectLst>
              <a:latin typeface="Amasis MT Pro" panose="020B0604020202020204" pitchFamily="18" charset="0"/>
            </a:endParaRPr>
          </a:p>
          <a:p>
            <a:pPr algn="ctr"/>
            <a:r>
              <a:rPr lang="fr-CA" sz="1600">
                <a:ln w="0"/>
                <a:solidFill>
                  <a:schemeClr val="bg2"/>
                </a:solidFill>
                <a:effectLst>
                  <a:outerShdw blurRad="38100" dist="19050" dir="2700000" algn="tl" rotWithShape="0">
                    <a:schemeClr val="dk1">
                      <a:alpha val="40000"/>
                    </a:schemeClr>
                  </a:outerShdw>
                </a:effectLst>
                <a:latin typeface="Amasis MT Pro" panose="020B0604020202020204" pitchFamily="18" charset="0"/>
              </a:rPr>
              <a:t>Marianne Dubé</a:t>
            </a:r>
          </a:p>
          <a:p>
            <a:pPr algn="ctr"/>
            <a:r>
              <a:rPr lang="fr-CA" sz="1600">
                <a:ln w="0"/>
                <a:solidFill>
                  <a:schemeClr val="bg2"/>
                </a:solidFill>
                <a:effectLst>
                  <a:outerShdw blurRad="38100" dist="19050" dir="2700000" algn="tl" rotWithShape="0">
                    <a:schemeClr val="dk1">
                      <a:alpha val="40000"/>
                    </a:schemeClr>
                  </a:outerShdw>
                </a:effectLst>
                <a:latin typeface="Amasis MT Pro" panose="020B0604020202020204" pitchFamily="18" charset="0"/>
              </a:rPr>
              <a:t>Université de Sherbrooke</a:t>
            </a:r>
          </a:p>
          <a:p>
            <a:pPr algn="ctr"/>
            <a:r>
              <a:rPr lang="fr-CA" sz="1600">
                <a:ln w="0"/>
                <a:solidFill>
                  <a:schemeClr val="bg2"/>
                </a:solidFill>
                <a:effectLst>
                  <a:outerShdw blurRad="38100" dist="19050" dir="2700000" algn="tl" rotWithShape="0">
                    <a:schemeClr val="dk1">
                      <a:alpha val="40000"/>
                    </a:schemeClr>
                  </a:outerShdw>
                </a:effectLst>
                <a:latin typeface="Amasis MT Pro" panose="020B0604020202020204" pitchFamily="18" charset="0"/>
              </a:rPr>
              <a:t>2021</a:t>
            </a:r>
          </a:p>
        </p:txBody>
      </p:sp>
      <p:pic>
        <p:nvPicPr>
          <p:cNvPr id="11" name="Image 10" descr="Une image contenant texte, clipart&#10;&#10;Description générée automatiquement">
            <a:extLst>
              <a:ext uri="{FF2B5EF4-FFF2-40B4-BE49-F238E27FC236}">
                <a16:creationId xmlns:a16="http://schemas.microsoft.com/office/drawing/2014/main" id="{09675FC7-AA65-4D56-9369-3B413BE37AAE}"/>
              </a:ext>
            </a:extLst>
          </p:cNvPr>
          <p:cNvPicPr>
            <a:picLocks noChangeAspect="1"/>
          </p:cNvPicPr>
          <p:nvPr/>
        </p:nvPicPr>
        <p:blipFill>
          <a:blip r:embed="rId4"/>
          <a:stretch>
            <a:fillRect/>
          </a:stretch>
        </p:blipFill>
        <p:spPr>
          <a:xfrm>
            <a:off x="8569394" y="4011623"/>
            <a:ext cx="861883" cy="301552"/>
          </a:xfrm>
          <a:prstGeom prst="rect">
            <a:avLst/>
          </a:prstGeom>
        </p:spPr>
      </p:pic>
      <p:sp>
        <p:nvSpPr>
          <p:cNvPr id="5" name="Accolade ouvrante 4">
            <a:extLst>
              <a:ext uri="{FF2B5EF4-FFF2-40B4-BE49-F238E27FC236}">
                <a16:creationId xmlns:a16="http://schemas.microsoft.com/office/drawing/2014/main" id="{99888BE1-2C20-4B6B-A2F0-5F21628C8DE0}"/>
              </a:ext>
            </a:extLst>
          </p:cNvPr>
          <p:cNvSpPr/>
          <p:nvPr/>
        </p:nvSpPr>
        <p:spPr>
          <a:xfrm>
            <a:off x="298828" y="4878240"/>
            <a:ext cx="342900" cy="925660"/>
          </a:xfrm>
          <a:prstGeom prst="leftBrace">
            <a:avLst/>
          </a:prstGeom>
          <a:noFill/>
          <a:ln>
            <a:solidFill>
              <a:schemeClr val="tx2"/>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fr-CA"/>
          </a:p>
        </p:txBody>
      </p:sp>
      <p:sp>
        <p:nvSpPr>
          <p:cNvPr id="6" name="ZoneTexte 5">
            <a:extLst>
              <a:ext uri="{FF2B5EF4-FFF2-40B4-BE49-F238E27FC236}">
                <a16:creationId xmlns:a16="http://schemas.microsoft.com/office/drawing/2014/main" id="{5BD38F62-A618-4BD0-81BB-49F681A14BC0}"/>
              </a:ext>
            </a:extLst>
          </p:cNvPr>
          <p:cNvSpPr txBox="1"/>
          <p:nvPr/>
        </p:nvSpPr>
        <p:spPr>
          <a:xfrm>
            <a:off x="2393244" y="1998133"/>
            <a:ext cx="45719" cy="369332"/>
          </a:xfrm>
          <a:prstGeom prst="rect">
            <a:avLst/>
          </a:prstGeom>
          <a:noFill/>
        </p:spPr>
        <p:txBody>
          <a:bodyPr wrap="square" rtlCol="0">
            <a:spAutoFit/>
          </a:bodyPr>
          <a:lstStyle/>
          <a:p>
            <a:endParaRPr lang="fr-CA"/>
          </a:p>
        </p:txBody>
      </p:sp>
      <p:sp>
        <p:nvSpPr>
          <p:cNvPr id="12" name="ZoneTexte 11">
            <a:extLst>
              <a:ext uri="{FF2B5EF4-FFF2-40B4-BE49-F238E27FC236}">
                <a16:creationId xmlns:a16="http://schemas.microsoft.com/office/drawing/2014/main" id="{12A83CB6-E883-484E-A37E-AD703CD10AC9}"/>
              </a:ext>
            </a:extLst>
          </p:cNvPr>
          <p:cNvSpPr txBox="1"/>
          <p:nvPr/>
        </p:nvSpPr>
        <p:spPr>
          <a:xfrm>
            <a:off x="6597486" y="1933454"/>
            <a:ext cx="5128434" cy="1815882"/>
          </a:xfrm>
          <a:prstGeom prst="rect">
            <a:avLst/>
          </a:prstGeom>
          <a:solidFill>
            <a:schemeClr val="bg2"/>
          </a:solidFill>
        </p:spPr>
        <p:txBody>
          <a:bodyPr wrap="square">
            <a:spAutoFit/>
          </a:bodyPr>
          <a:lstStyle/>
          <a:p>
            <a:r>
              <a:rPr lang="fr-CA" sz="2800" b="1">
                <a:solidFill>
                  <a:schemeClr val="accent3">
                    <a:lumMod val="75000"/>
                  </a:schemeClr>
                </a:solidFill>
              </a:rPr>
              <a:t>*** Effectuer une modification significative/un apport créatif notable de l’œuvre pour qu’elle devienne dérivée. </a:t>
            </a:r>
          </a:p>
        </p:txBody>
      </p:sp>
    </p:spTree>
    <p:extLst>
      <p:ext uri="{BB962C8B-B14F-4D97-AF65-F5344CB8AC3E}">
        <p14:creationId xmlns:p14="http://schemas.microsoft.com/office/powerpoint/2010/main" val="427658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15BC5C-1642-4471-AB98-61E6FA12C85C}"/>
              </a:ext>
            </a:extLst>
          </p:cNvPr>
          <p:cNvSpPr>
            <a:spLocks noGrp="1"/>
          </p:cNvSpPr>
          <p:nvPr>
            <p:ph type="title"/>
          </p:nvPr>
        </p:nvSpPr>
        <p:spPr>
          <a:xfrm>
            <a:off x="838200" y="43004"/>
            <a:ext cx="10515600" cy="1325563"/>
          </a:xfrm>
        </p:spPr>
        <p:txBody>
          <a:bodyPr/>
          <a:lstStyle/>
          <a:p>
            <a:r>
              <a:rPr lang="fr-CA">
                <a:solidFill>
                  <a:srgbClr val="002060"/>
                </a:solidFill>
              </a:rPr>
              <a:t>Le partage à </a:t>
            </a:r>
            <a:r>
              <a:rPr lang="fr-CA" sz="4400" err="1">
                <a:solidFill>
                  <a:srgbClr val="002060"/>
                </a:solidFill>
              </a:rPr>
              <a:t>REL</a:t>
            </a:r>
            <a:r>
              <a:rPr lang="fr-CA" err="1">
                <a:solidFill>
                  <a:srgbClr val="002060"/>
                </a:solidFill>
              </a:rPr>
              <a:t>ais</a:t>
            </a:r>
            <a:r>
              <a:rPr lang="fr-CA">
                <a:solidFill>
                  <a:srgbClr val="002060"/>
                </a:solidFill>
              </a:rPr>
              <a:t>…l’histoire d’une REL</a:t>
            </a:r>
          </a:p>
        </p:txBody>
      </p:sp>
      <p:sp>
        <p:nvSpPr>
          <p:cNvPr id="4" name="Espace réservé du numéro de diapositive 3">
            <a:extLst>
              <a:ext uri="{FF2B5EF4-FFF2-40B4-BE49-F238E27FC236}">
                <a16:creationId xmlns:a16="http://schemas.microsoft.com/office/drawing/2014/main" id="{508810EF-E55A-4453-A475-E74BB0C8E78C}"/>
              </a:ext>
            </a:extLst>
          </p:cNvPr>
          <p:cNvSpPr>
            <a:spLocks noGrp="1"/>
          </p:cNvSpPr>
          <p:nvPr>
            <p:ph type="sldNum" sz="quarter" idx="12"/>
          </p:nvPr>
        </p:nvSpPr>
        <p:spPr/>
        <p:txBody>
          <a:bodyPr/>
          <a:lstStyle/>
          <a:p>
            <a:fld id="{7C8D7908-A7C7-CC46-9524-C00CE01F6968}" type="slidenum">
              <a:rPr lang="fr-CA" smtClean="0"/>
              <a:t>17</a:t>
            </a:fld>
            <a:endParaRPr lang="fr-CA"/>
          </a:p>
        </p:txBody>
      </p:sp>
      <p:graphicFrame>
        <p:nvGraphicFramePr>
          <p:cNvPr id="7" name="Objet 6">
            <a:extLst>
              <a:ext uri="{FF2B5EF4-FFF2-40B4-BE49-F238E27FC236}">
                <a16:creationId xmlns:a16="http://schemas.microsoft.com/office/drawing/2014/main" id="{1B70B795-56B1-4323-984C-607A09DD9009}"/>
              </a:ext>
            </a:extLst>
          </p:cNvPr>
          <p:cNvGraphicFramePr>
            <a:graphicFrameLocks noChangeAspect="1"/>
          </p:cNvGraphicFramePr>
          <p:nvPr/>
        </p:nvGraphicFramePr>
        <p:xfrm>
          <a:off x="2450195" y="1199765"/>
          <a:ext cx="6914869" cy="4199233"/>
        </p:xfrm>
        <a:graphic>
          <a:graphicData uri="http://schemas.openxmlformats.org/presentationml/2006/ole">
            <mc:AlternateContent xmlns:mc="http://schemas.openxmlformats.org/markup-compatibility/2006">
              <mc:Choice xmlns:v="urn:schemas-microsoft-com:vml" Requires="v">
                <p:oleObj name="Acrobat Document" r:id="rId3" imgW="7680723" imgH="4663440" progId="AcroExch.Document.DC">
                  <p:embed/>
                </p:oleObj>
              </mc:Choice>
              <mc:Fallback>
                <p:oleObj name="Acrobat Document" r:id="rId3" imgW="7680723" imgH="4663440" progId="AcroExch.Document.DC">
                  <p:embed/>
                  <p:pic>
                    <p:nvPicPr>
                      <p:cNvPr id="7" name="Objet 6">
                        <a:extLst>
                          <a:ext uri="{FF2B5EF4-FFF2-40B4-BE49-F238E27FC236}">
                            <a16:creationId xmlns:a16="http://schemas.microsoft.com/office/drawing/2014/main" id="{1B70B795-56B1-4323-984C-607A09DD9009}"/>
                          </a:ext>
                        </a:extLst>
                      </p:cNvPr>
                      <p:cNvPicPr/>
                      <p:nvPr/>
                    </p:nvPicPr>
                    <p:blipFill>
                      <a:blip r:embed="rId4"/>
                      <a:stretch>
                        <a:fillRect/>
                      </a:stretch>
                    </p:blipFill>
                    <p:spPr>
                      <a:xfrm>
                        <a:off x="2450195" y="1199765"/>
                        <a:ext cx="6914869" cy="4199233"/>
                      </a:xfrm>
                      <a:prstGeom prst="rect">
                        <a:avLst/>
                      </a:prstGeom>
                      <a:ln>
                        <a:solidFill>
                          <a:schemeClr val="bg2"/>
                        </a:solidFill>
                      </a:ln>
                    </p:spPr>
                  </p:pic>
                </p:oleObj>
              </mc:Fallback>
            </mc:AlternateContent>
          </a:graphicData>
        </a:graphic>
      </p:graphicFrame>
      <p:sp>
        <p:nvSpPr>
          <p:cNvPr id="21" name="Ellipse 20">
            <a:extLst>
              <a:ext uri="{FF2B5EF4-FFF2-40B4-BE49-F238E27FC236}">
                <a16:creationId xmlns:a16="http://schemas.microsoft.com/office/drawing/2014/main" id="{F06C45F6-1730-4CAD-A94B-94E18FF8AA58}"/>
              </a:ext>
            </a:extLst>
          </p:cNvPr>
          <p:cNvSpPr/>
          <p:nvPr/>
        </p:nvSpPr>
        <p:spPr>
          <a:xfrm>
            <a:off x="2206955" y="1368567"/>
            <a:ext cx="486481" cy="486481"/>
          </a:xfrm>
          <a:prstGeom prst="ellipse">
            <a:avLst/>
          </a:prstGeom>
          <a:solidFill>
            <a:srgbClr val="008ECD"/>
          </a:solidFill>
          <a:ln>
            <a:solidFill>
              <a:srgbClr val="008E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t>1</a:t>
            </a:r>
          </a:p>
        </p:txBody>
      </p:sp>
      <p:sp>
        <p:nvSpPr>
          <p:cNvPr id="33" name="Ellipse 32">
            <a:extLst>
              <a:ext uri="{FF2B5EF4-FFF2-40B4-BE49-F238E27FC236}">
                <a16:creationId xmlns:a16="http://schemas.microsoft.com/office/drawing/2014/main" id="{E40D9066-FF4E-4DDE-9D48-AD188A41FCCE}"/>
              </a:ext>
            </a:extLst>
          </p:cNvPr>
          <p:cNvSpPr/>
          <p:nvPr/>
        </p:nvSpPr>
        <p:spPr>
          <a:xfrm>
            <a:off x="2347841" y="4895677"/>
            <a:ext cx="2314141" cy="503321"/>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CA"/>
          </a:p>
        </p:txBody>
      </p:sp>
      <p:sp>
        <p:nvSpPr>
          <p:cNvPr id="10" name="ZoneTexte 9">
            <a:extLst>
              <a:ext uri="{FF2B5EF4-FFF2-40B4-BE49-F238E27FC236}">
                <a16:creationId xmlns:a16="http://schemas.microsoft.com/office/drawing/2014/main" id="{1D7DA0F4-DA7C-4AA3-9B48-0F560175E7B0}"/>
              </a:ext>
            </a:extLst>
          </p:cNvPr>
          <p:cNvSpPr txBox="1"/>
          <p:nvPr/>
        </p:nvSpPr>
        <p:spPr>
          <a:xfrm>
            <a:off x="4566492" y="5435326"/>
            <a:ext cx="2532873" cy="276999"/>
          </a:xfrm>
          <a:prstGeom prst="rect">
            <a:avLst/>
          </a:prstGeom>
          <a:noFill/>
        </p:spPr>
        <p:txBody>
          <a:bodyPr wrap="none" rtlCol="0">
            <a:spAutoFit/>
          </a:bodyPr>
          <a:lstStyle/>
          <a:p>
            <a:r>
              <a:rPr lang="fr-CA" sz="1200"/>
              <a:t>Source: </a:t>
            </a:r>
            <a:r>
              <a:rPr lang="fr-CA" sz="1200">
                <a:hlinkClick r:id="rId5"/>
              </a:rPr>
              <a:t>Cégep Marie-Victorin. (2017).</a:t>
            </a:r>
            <a:endParaRPr lang="fr-CA" sz="1200"/>
          </a:p>
        </p:txBody>
      </p:sp>
    </p:spTree>
    <p:extLst>
      <p:ext uri="{BB962C8B-B14F-4D97-AF65-F5344CB8AC3E}">
        <p14:creationId xmlns:p14="http://schemas.microsoft.com/office/powerpoint/2010/main" val="388777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D8B208A0-3CF5-43C2-B539-454636F17415}"/>
              </a:ext>
            </a:extLst>
          </p:cNvPr>
          <p:cNvSpPr/>
          <p:nvPr/>
        </p:nvSpPr>
        <p:spPr>
          <a:xfrm>
            <a:off x="4300695" y="1280232"/>
            <a:ext cx="3848518" cy="4678441"/>
          </a:xfrm>
          <a:prstGeom prst="roundRect">
            <a:avLst>
              <a:gd name="adj" fmla="val 3873"/>
            </a:avLst>
          </a:prstGeom>
          <a:solidFill>
            <a:srgbClr val="008ECD">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re 1">
            <a:extLst>
              <a:ext uri="{FF2B5EF4-FFF2-40B4-BE49-F238E27FC236}">
                <a16:creationId xmlns:a16="http://schemas.microsoft.com/office/drawing/2014/main" id="{3115BC5C-1642-4471-AB98-61E6FA12C85C}"/>
              </a:ext>
            </a:extLst>
          </p:cNvPr>
          <p:cNvSpPr>
            <a:spLocks noGrp="1"/>
          </p:cNvSpPr>
          <p:nvPr>
            <p:ph type="title"/>
          </p:nvPr>
        </p:nvSpPr>
        <p:spPr>
          <a:xfrm>
            <a:off x="838200" y="43004"/>
            <a:ext cx="10515600" cy="1325563"/>
          </a:xfrm>
        </p:spPr>
        <p:txBody>
          <a:bodyPr/>
          <a:lstStyle/>
          <a:p>
            <a:r>
              <a:rPr lang="fr-CA">
                <a:solidFill>
                  <a:srgbClr val="002060"/>
                </a:solidFill>
              </a:rPr>
              <a:t>Le partage à </a:t>
            </a:r>
            <a:r>
              <a:rPr lang="fr-CA" sz="4400" err="1">
                <a:solidFill>
                  <a:srgbClr val="002060"/>
                </a:solidFill>
              </a:rPr>
              <a:t>REL</a:t>
            </a:r>
            <a:r>
              <a:rPr lang="fr-CA" err="1">
                <a:solidFill>
                  <a:srgbClr val="002060"/>
                </a:solidFill>
              </a:rPr>
              <a:t>ais</a:t>
            </a:r>
            <a:r>
              <a:rPr lang="fr-CA">
                <a:solidFill>
                  <a:srgbClr val="002060"/>
                </a:solidFill>
              </a:rPr>
              <a:t>…l’histoire d’une REL</a:t>
            </a:r>
          </a:p>
        </p:txBody>
      </p:sp>
      <p:sp>
        <p:nvSpPr>
          <p:cNvPr id="4" name="Espace réservé du numéro de diapositive 3">
            <a:extLst>
              <a:ext uri="{FF2B5EF4-FFF2-40B4-BE49-F238E27FC236}">
                <a16:creationId xmlns:a16="http://schemas.microsoft.com/office/drawing/2014/main" id="{508810EF-E55A-4453-A475-E74BB0C8E78C}"/>
              </a:ext>
            </a:extLst>
          </p:cNvPr>
          <p:cNvSpPr>
            <a:spLocks noGrp="1"/>
          </p:cNvSpPr>
          <p:nvPr>
            <p:ph type="sldNum" sz="quarter" idx="12"/>
          </p:nvPr>
        </p:nvSpPr>
        <p:spPr/>
        <p:txBody>
          <a:bodyPr/>
          <a:lstStyle/>
          <a:p>
            <a:fld id="{7C8D7908-A7C7-CC46-9524-C00CE01F6968}" type="slidenum">
              <a:rPr lang="fr-CA" smtClean="0"/>
              <a:t>18</a:t>
            </a:fld>
            <a:endParaRPr lang="fr-CA"/>
          </a:p>
        </p:txBody>
      </p:sp>
      <p:graphicFrame>
        <p:nvGraphicFramePr>
          <p:cNvPr id="7" name="Objet 6">
            <a:extLst>
              <a:ext uri="{FF2B5EF4-FFF2-40B4-BE49-F238E27FC236}">
                <a16:creationId xmlns:a16="http://schemas.microsoft.com/office/drawing/2014/main" id="{1B70B795-56B1-4323-984C-607A09DD9009}"/>
              </a:ext>
            </a:extLst>
          </p:cNvPr>
          <p:cNvGraphicFramePr>
            <a:graphicFrameLocks noChangeAspect="1"/>
          </p:cNvGraphicFramePr>
          <p:nvPr/>
        </p:nvGraphicFramePr>
        <p:xfrm>
          <a:off x="1153958" y="2777315"/>
          <a:ext cx="2741926" cy="1665105"/>
        </p:xfrm>
        <a:graphic>
          <a:graphicData uri="http://schemas.openxmlformats.org/presentationml/2006/ole">
            <mc:AlternateContent xmlns:mc="http://schemas.openxmlformats.org/markup-compatibility/2006">
              <mc:Choice xmlns:v="urn:schemas-microsoft-com:vml" Requires="v">
                <p:oleObj name="Acrobat Document" r:id="rId3" imgW="7680723" imgH="4663440" progId="AcroExch.Document.DC">
                  <p:embed/>
                </p:oleObj>
              </mc:Choice>
              <mc:Fallback>
                <p:oleObj name="Acrobat Document" r:id="rId3" imgW="7680723" imgH="4663440" progId="AcroExch.Document.DC">
                  <p:embed/>
                  <p:pic>
                    <p:nvPicPr>
                      <p:cNvPr id="7" name="Objet 6">
                        <a:extLst>
                          <a:ext uri="{FF2B5EF4-FFF2-40B4-BE49-F238E27FC236}">
                            <a16:creationId xmlns:a16="http://schemas.microsoft.com/office/drawing/2014/main" id="{1B70B795-56B1-4323-984C-607A09DD9009}"/>
                          </a:ext>
                        </a:extLst>
                      </p:cNvPr>
                      <p:cNvPicPr/>
                      <p:nvPr/>
                    </p:nvPicPr>
                    <p:blipFill>
                      <a:blip r:embed="rId4"/>
                      <a:stretch>
                        <a:fillRect/>
                      </a:stretch>
                    </p:blipFill>
                    <p:spPr>
                      <a:xfrm>
                        <a:off x="1153958" y="2777315"/>
                        <a:ext cx="2741926" cy="1665105"/>
                      </a:xfrm>
                      <a:prstGeom prst="rect">
                        <a:avLst/>
                      </a:prstGeom>
                      <a:ln>
                        <a:solidFill>
                          <a:schemeClr val="bg2"/>
                        </a:solidFill>
                      </a:ln>
                    </p:spPr>
                  </p:pic>
                </p:oleObj>
              </mc:Fallback>
            </mc:AlternateContent>
          </a:graphicData>
        </a:graphic>
      </p:graphicFrame>
      <p:sp>
        <p:nvSpPr>
          <p:cNvPr id="21" name="Ellipse 20">
            <a:extLst>
              <a:ext uri="{FF2B5EF4-FFF2-40B4-BE49-F238E27FC236}">
                <a16:creationId xmlns:a16="http://schemas.microsoft.com/office/drawing/2014/main" id="{F06C45F6-1730-4CAD-A94B-94E18FF8AA58}"/>
              </a:ext>
            </a:extLst>
          </p:cNvPr>
          <p:cNvSpPr/>
          <p:nvPr/>
        </p:nvSpPr>
        <p:spPr>
          <a:xfrm>
            <a:off x="910717" y="2534074"/>
            <a:ext cx="486481" cy="486481"/>
          </a:xfrm>
          <a:prstGeom prst="ellipse">
            <a:avLst/>
          </a:prstGeom>
          <a:ln>
            <a:solidFill>
              <a:srgbClr val="008E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t>1</a:t>
            </a:r>
          </a:p>
        </p:txBody>
      </p:sp>
      <p:grpSp>
        <p:nvGrpSpPr>
          <p:cNvPr id="27" name="Groupe 26">
            <a:extLst>
              <a:ext uri="{FF2B5EF4-FFF2-40B4-BE49-F238E27FC236}">
                <a16:creationId xmlns:a16="http://schemas.microsoft.com/office/drawing/2014/main" id="{15E57FFF-E8BB-4D41-BEEB-94F519E38205}"/>
              </a:ext>
            </a:extLst>
          </p:cNvPr>
          <p:cNvGrpSpPr/>
          <p:nvPr/>
        </p:nvGrpSpPr>
        <p:grpSpPr>
          <a:xfrm>
            <a:off x="4460371" y="1437403"/>
            <a:ext cx="3461045" cy="4317650"/>
            <a:chOff x="3837372" y="1447447"/>
            <a:chExt cx="3461045" cy="4317650"/>
          </a:xfrm>
        </p:grpSpPr>
        <p:graphicFrame>
          <p:nvGraphicFramePr>
            <p:cNvPr id="10" name="Objet 9">
              <a:extLst>
                <a:ext uri="{FF2B5EF4-FFF2-40B4-BE49-F238E27FC236}">
                  <a16:creationId xmlns:a16="http://schemas.microsoft.com/office/drawing/2014/main" id="{9572F216-5CBB-452E-91C3-26D3AE8DE023}"/>
                </a:ext>
              </a:extLst>
            </p:cNvPr>
            <p:cNvGraphicFramePr>
              <a:graphicFrameLocks noChangeAspect="1"/>
            </p:cNvGraphicFramePr>
            <p:nvPr/>
          </p:nvGraphicFramePr>
          <p:xfrm>
            <a:off x="4080613" y="1599591"/>
            <a:ext cx="3217804" cy="4165506"/>
          </p:xfrm>
          <a:graphic>
            <a:graphicData uri="http://schemas.openxmlformats.org/presentationml/2006/ole">
              <mc:AlternateContent xmlns:mc="http://schemas.openxmlformats.org/markup-compatibility/2006">
                <mc:Choice xmlns:v="urn:schemas-microsoft-com:vml" Requires="v">
                  <p:oleObj name="Acrobat Document" r:id="rId5" imgW="4663262" imgH="6035040" progId="AcroExch.Document.DC">
                    <p:embed/>
                  </p:oleObj>
                </mc:Choice>
                <mc:Fallback>
                  <p:oleObj name="Acrobat Document" r:id="rId5" imgW="4663262" imgH="6035040" progId="AcroExch.Document.DC">
                    <p:embed/>
                    <p:pic>
                      <p:nvPicPr>
                        <p:cNvPr id="10" name="Objet 9">
                          <a:extLst>
                            <a:ext uri="{FF2B5EF4-FFF2-40B4-BE49-F238E27FC236}">
                              <a16:creationId xmlns:a16="http://schemas.microsoft.com/office/drawing/2014/main" id="{9572F216-5CBB-452E-91C3-26D3AE8DE023}"/>
                            </a:ext>
                          </a:extLst>
                        </p:cNvPr>
                        <p:cNvPicPr/>
                        <p:nvPr/>
                      </p:nvPicPr>
                      <p:blipFill>
                        <a:blip r:embed="rId6"/>
                        <a:stretch>
                          <a:fillRect/>
                        </a:stretch>
                      </p:blipFill>
                      <p:spPr>
                        <a:xfrm>
                          <a:off x="4080613" y="1599591"/>
                          <a:ext cx="3217804" cy="4165506"/>
                        </a:xfrm>
                        <a:prstGeom prst="rect">
                          <a:avLst/>
                        </a:prstGeom>
                      </p:spPr>
                    </p:pic>
                  </p:oleObj>
                </mc:Fallback>
              </mc:AlternateContent>
            </a:graphicData>
          </a:graphic>
        </p:graphicFrame>
        <p:sp>
          <p:nvSpPr>
            <p:cNvPr id="22" name="Ellipse 21">
              <a:extLst>
                <a:ext uri="{FF2B5EF4-FFF2-40B4-BE49-F238E27FC236}">
                  <a16:creationId xmlns:a16="http://schemas.microsoft.com/office/drawing/2014/main" id="{A24A8204-C0A2-4C2D-9248-00073EC0469C}"/>
                </a:ext>
              </a:extLst>
            </p:cNvPr>
            <p:cNvSpPr/>
            <p:nvPr/>
          </p:nvSpPr>
          <p:spPr>
            <a:xfrm>
              <a:off x="3837372" y="1447447"/>
              <a:ext cx="486481" cy="486481"/>
            </a:xfrm>
            <a:prstGeom prst="ellipse">
              <a:avLst/>
            </a:prstGeom>
            <a:ln>
              <a:solidFill>
                <a:srgbClr val="008E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t>2</a:t>
              </a:r>
            </a:p>
          </p:txBody>
        </p:sp>
      </p:grpSp>
      <p:sp>
        <p:nvSpPr>
          <p:cNvPr id="29" name="Flèche : droite 28">
            <a:extLst>
              <a:ext uri="{FF2B5EF4-FFF2-40B4-BE49-F238E27FC236}">
                <a16:creationId xmlns:a16="http://schemas.microsoft.com/office/drawing/2014/main" id="{DAE5E2E6-B552-4470-9A31-814766C2AAD4}"/>
              </a:ext>
            </a:extLst>
          </p:cNvPr>
          <p:cNvSpPr/>
          <p:nvPr/>
        </p:nvSpPr>
        <p:spPr>
          <a:xfrm>
            <a:off x="3991145" y="3435840"/>
            <a:ext cx="623981" cy="1715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ZoneTexte 5">
            <a:extLst>
              <a:ext uri="{FF2B5EF4-FFF2-40B4-BE49-F238E27FC236}">
                <a16:creationId xmlns:a16="http://schemas.microsoft.com/office/drawing/2014/main" id="{A5C1F0A2-6142-4FA6-B14F-986903C7E9C8}"/>
              </a:ext>
            </a:extLst>
          </p:cNvPr>
          <p:cNvSpPr txBox="1"/>
          <p:nvPr/>
        </p:nvSpPr>
        <p:spPr>
          <a:xfrm>
            <a:off x="4754863" y="5928087"/>
            <a:ext cx="2367956" cy="253916"/>
          </a:xfrm>
          <a:prstGeom prst="rect">
            <a:avLst/>
          </a:prstGeom>
          <a:noFill/>
        </p:spPr>
        <p:txBody>
          <a:bodyPr wrap="none" rtlCol="0">
            <a:spAutoFit/>
          </a:bodyPr>
          <a:lstStyle/>
          <a:p>
            <a:r>
              <a:rPr lang="fr-CA" sz="1050"/>
              <a:t>Source: </a:t>
            </a:r>
            <a:r>
              <a:rPr lang="fr-CA" sz="1050">
                <a:hlinkClick r:id="rId7"/>
              </a:rPr>
              <a:t>Lemieux, K. et Morin, S. (2020). </a:t>
            </a:r>
            <a:endParaRPr lang="fr-CA" sz="1050"/>
          </a:p>
        </p:txBody>
      </p:sp>
      <p:sp>
        <p:nvSpPr>
          <p:cNvPr id="33" name="ZoneTexte 32">
            <a:extLst>
              <a:ext uri="{FF2B5EF4-FFF2-40B4-BE49-F238E27FC236}">
                <a16:creationId xmlns:a16="http://schemas.microsoft.com/office/drawing/2014/main" id="{510FA18F-D18E-43BA-93BB-2410D8F0A3BF}"/>
              </a:ext>
            </a:extLst>
          </p:cNvPr>
          <p:cNvSpPr txBox="1"/>
          <p:nvPr/>
        </p:nvSpPr>
        <p:spPr>
          <a:xfrm>
            <a:off x="1153957" y="4471832"/>
            <a:ext cx="2244525" cy="253916"/>
          </a:xfrm>
          <a:prstGeom prst="rect">
            <a:avLst/>
          </a:prstGeom>
          <a:noFill/>
        </p:spPr>
        <p:txBody>
          <a:bodyPr wrap="none" rtlCol="0">
            <a:spAutoFit/>
          </a:bodyPr>
          <a:lstStyle/>
          <a:p>
            <a:r>
              <a:rPr lang="fr-CA" sz="1050"/>
              <a:t>Source: </a:t>
            </a:r>
            <a:r>
              <a:rPr lang="fr-CA" sz="1050">
                <a:hlinkClick r:id="rId8"/>
              </a:rPr>
              <a:t>Cégep Marie-Victorin. (2017).</a:t>
            </a:r>
            <a:endParaRPr lang="fr-CA" sz="1050"/>
          </a:p>
        </p:txBody>
      </p:sp>
    </p:spTree>
    <p:extLst>
      <p:ext uri="{BB962C8B-B14F-4D97-AF65-F5344CB8AC3E}">
        <p14:creationId xmlns:p14="http://schemas.microsoft.com/office/powerpoint/2010/main" val="233473543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D8B208A0-3CF5-43C2-B539-454636F17415}"/>
              </a:ext>
            </a:extLst>
          </p:cNvPr>
          <p:cNvSpPr/>
          <p:nvPr/>
        </p:nvSpPr>
        <p:spPr>
          <a:xfrm>
            <a:off x="4300695" y="1280232"/>
            <a:ext cx="3848518" cy="4678441"/>
          </a:xfrm>
          <a:prstGeom prst="roundRect">
            <a:avLst>
              <a:gd name="adj" fmla="val 3873"/>
            </a:avLst>
          </a:prstGeom>
          <a:solidFill>
            <a:srgbClr val="008ECD">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re 1">
            <a:extLst>
              <a:ext uri="{FF2B5EF4-FFF2-40B4-BE49-F238E27FC236}">
                <a16:creationId xmlns:a16="http://schemas.microsoft.com/office/drawing/2014/main" id="{3115BC5C-1642-4471-AB98-61E6FA12C85C}"/>
              </a:ext>
            </a:extLst>
          </p:cNvPr>
          <p:cNvSpPr>
            <a:spLocks noGrp="1"/>
          </p:cNvSpPr>
          <p:nvPr>
            <p:ph type="title"/>
          </p:nvPr>
        </p:nvSpPr>
        <p:spPr>
          <a:xfrm>
            <a:off x="838200" y="0"/>
            <a:ext cx="10515600" cy="1325563"/>
          </a:xfrm>
        </p:spPr>
        <p:txBody>
          <a:bodyPr/>
          <a:lstStyle/>
          <a:p>
            <a:r>
              <a:rPr lang="fr-CA">
                <a:solidFill>
                  <a:srgbClr val="002060"/>
                </a:solidFill>
              </a:rPr>
              <a:t>Le partage à </a:t>
            </a:r>
            <a:r>
              <a:rPr lang="fr-CA" sz="4400" err="1">
                <a:solidFill>
                  <a:srgbClr val="002060"/>
                </a:solidFill>
              </a:rPr>
              <a:t>REL</a:t>
            </a:r>
            <a:r>
              <a:rPr lang="fr-CA" err="1">
                <a:solidFill>
                  <a:srgbClr val="002060"/>
                </a:solidFill>
              </a:rPr>
              <a:t>ais</a:t>
            </a:r>
            <a:r>
              <a:rPr lang="fr-CA">
                <a:solidFill>
                  <a:srgbClr val="002060"/>
                </a:solidFill>
              </a:rPr>
              <a:t>…l’histoire d’une REL</a:t>
            </a:r>
          </a:p>
        </p:txBody>
      </p:sp>
      <p:sp>
        <p:nvSpPr>
          <p:cNvPr id="4" name="Espace réservé du numéro de diapositive 3">
            <a:extLst>
              <a:ext uri="{FF2B5EF4-FFF2-40B4-BE49-F238E27FC236}">
                <a16:creationId xmlns:a16="http://schemas.microsoft.com/office/drawing/2014/main" id="{508810EF-E55A-4453-A475-E74BB0C8E78C}"/>
              </a:ext>
            </a:extLst>
          </p:cNvPr>
          <p:cNvSpPr>
            <a:spLocks noGrp="1"/>
          </p:cNvSpPr>
          <p:nvPr>
            <p:ph type="sldNum" sz="quarter" idx="12"/>
          </p:nvPr>
        </p:nvSpPr>
        <p:spPr/>
        <p:txBody>
          <a:bodyPr/>
          <a:lstStyle/>
          <a:p>
            <a:fld id="{7C8D7908-A7C7-CC46-9524-C00CE01F6968}" type="slidenum">
              <a:rPr lang="fr-CA" smtClean="0"/>
              <a:t>19</a:t>
            </a:fld>
            <a:endParaRPr lang="fr-CA"/>
          </a:p>
        </p:txBody>
      </p:sp>
      <p:graphicFrame>
        <p:nvGraphicFramePr>
          <p:cNvPr id="7" name="Objet 6">
            <a:extLst>
              <a:ext uri="{FF2B5EF4-FFF2-40B4-BE49-F238E27FC236}">
                <a16:creationId xmlns:a16="http://schemas.microsoft.com/office/drawing/2014/main" id="{1B70B795-56B1-4323-984C-607A09DD9009}"/>
              </a:ext>
            </a:extLst>
          </p:cNvPr>
          <p:cNvGraphicFramePr>
            <a:graphicFrameLocks noChangeAspect="1"/>
          </p:cNvGraphicFramePr>
          <p:nvPr/>
        </p:nvGraphicFramePr>
        <p:xfrm>
          <a:off x="1153958" y="2777315"/>
          <a:ext cx="2741926" cy="1665105"/>
        </p:xfrm>
        <a:graphic>
          <a:graphicData uri="http://schemas.openxmlformats.org/presentationml/2006/ole">
            <mc:AlternateContent xmlns:mc="http://schemas.openxmlformats.org/markup-compatibility/2006">
              <mc:Choice xmlns:v="urn:schemas-microsoft-com:vml" Requires="v">
                <p:oleObj name="Acrobat Document" r:id="rId3" imgW="7680723" imgH="4663440" progId="AcroExch.Document.DC">
                  <p:embed/>
                </p:oleObj>
              </mc:Choice>
              <mc:Fallback>
                <p:oleObj name="Acrobat Document" r:id="rId3" imgW="7680723" imgH="4663440" progId="AcroExch.Document.DC">
                  <p:embed/>
                  <p:pic>
                    <p:nvPicPr>
                      <p:cNvPr id="7" name="Objet 6">
                        <a:extLst>
                          <a:ext uri="{FF2B5EF4-FFF2-40B4-BE49-F238E27FC236}">
                            <a16:creationId xmlns:a16="http://schemas.microsoft.com/office/drawing/2014/main" id="{1B70B795-56B1-4323-984C-607A09DD9009}"/>
                          </a:ext>
                        </a:extLst>
                      </p:cNvPr>
                      <p:cNvPicPr/>
                      <p:nvPr/>
                    </p:nvPicPr>
                    <p:blipFill>
                      <a:blip r:embed="rId4"/>
                      <a:stretch>
                        <a:fillRect/>
                      </a:stretch>
                    </p:blipFill>
                    <p:spPr>
                      <a:xfrm>
                        <a:off x="1153958" y="2777315"/>
                        <a:ext cx="2741926" cy="1665105"/>
                      </a:xfrm>
                      <a:prstGeom prst="rect">
                        <a:avLst/>
                      </a:prstGeom>
                      <a:ln>
                        <a:solidFill>
                          <a:schemeClr val="bg2"/>
                        </a:solidFill>
                      </a:ln>
                    </p:spPr>
                  </p:pic>
                </p:oleObj>
              </mc:Fallback>
            </mc:AlternateContent>
          </a:graphicData>
        </a:graphic>
      </p:graphicFrame>
      <p:sp>
        <p:nvSpPr>
          <p:cNvPr id="21" name="Ellipse 20">
            <a:extLst>
              <a:ext uri="{FF2B5EF4-FFF2-40B4-BE49-F238E27FC236}">
                <a16:creationId xmlns:a16="http://schemas.microsoft.com/office/drawing/2014/main" id="{F06C45F6-1730-4CAD-A94B-94E18FF8AA58}"/>
              </a:ext>
            </a:extLst>
          </p:cNvPr>
          <p:cNvSpPr/>
          <p:nvPr/>
        </p:nvSpPr>
        <p:spPr>
          <a:xfrm>
            <a:off x="910717" y="2534074"/>
            <a:ext cx="486481" cy="486481"/>
          </a:xfrm>
          <a:prstGeom prst="ellipse">
            <a:avLst/>
          </a:prstGeom>
          <a:ln>
            <a:solidFill>
              <a:srgbClr val="008E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t>1</a:t>
            </a:r>
          </a:p>
        </p:txBody>
      </p:sp>
      <p:grpSp>
        <p:nvGrpSpPr>
          <p:cNvPr id="27" name="Groupe 26">
            <a:extLst>
              <a:ext uri="{FF2B5EF4-FFF2-40B4-BE49-F238E27FC236}">
                <a16:creationId xmlns:a16="http://schemas.microsoft.com/office/drawing/2014/main" id="{15E57FFF-E8BB-4D41-BEEB-94F519E38205}"/>
              </a:ext>
            </a:extLst>
          </p:cNvPr>
          <p:cNvGrpSpPr/>
          <p:nvPr/>
        </p:nvGrpSpPr>
        <p:grpSpPr>
          <a:xfrm>
            <a:off x="4460371" y="1437403"/>
            <a:ext cx="3461045" cy="4317650"/>
            <a:chOff x="3837372" y="1447447"/>
            <a:chExt cx="3461045" cy="4317650"/>
          </a:xfrm>
        </p:grpSpPr>
        <p:graphicFrame>
          <p:nvGraphicFramePr>
            <p:cNvPr id="10" name="Objet 9">
              <a:extLst>
                <a:ext uri="{FF2B5EF4-FFF2-40B4-BE49-F238E27FC236}">
                  <a16:creationId xmlns:a16="http://schemas.microsoft.com/office/drawing/2014/main" id="{9572F216-5CBB-452E-91C3-26D3AE8DE023}"/>
                </a:ext>
              </a:extLst>
            </p:cNvPr>
            <p:cNvGraphicFramePr>
              <a:graphicFrameLocks noChangeAspect="1"/>
            </p:cNvGraphicFramePr>
            <p:nvPr/>
          </p:nvGraphicFramePr>
          <p:xfrm>
            <a:off x="4080613" y="1599591"/>
            <a:ext cx="3217804" cy="4165506"/>
          </p:xfrm>
          <a:graphic>
            <a:graphicData uri="http://schemas.openxmlformats.org/presentationml/2006/ole">
              <mc:AlternateContent xmlns:mc="http://schemas.openxmlformats.org/markup-compatibility/2006">
                <mc:Choice xmlns:v="urn:schemas-microsoft-com:vml" Requires="v">
                  <p:oleObj name="Acrobat Document" r:id="rId5" imgW="4663262" imgH="6035040" progId="AcroExch.Document.DC">
                    <p:embed/>
                  </p:oleObj>
                </mc:Choice>
                <mc:Fallback>
                  <p:oleObj name="Acrobat Document" r:id="rId5" imgW="4663262" imgH="6035040" progId="AcroExch.Document.DC">
                    <p:embed/>
                    <p:pic>
                      <p:nvPicPr>
                        <p:cNvPr id="10" name="Objet 9">
                          <a:extLst>
                            <a:ext uri="{FF2B5EF4-FFF2-40B4-BE49-F238E27FC236}">
                              <a16:creationId xmlns:a16="http://schemas.microsoft.com/office/drawing/2014/main" id="{9572F216-5CBB-452E-91C3-26D3AE8DE023}"/>
                            </a:ext>
                          </a:extLst>
                        </p:cNvPr>
                        <p:cNvPicPr/>
                        <p:nvPr/>
                      </p:nvPicPr>
                      <p:blipFill>
                        <a:blip r:embed="rId6"/>
                        <a:stretch>
                          <a:fillRect/>
                        </a:stretch>
                      </p:blipFill>
                      <p:spPr>
                        <a:xfrm>
                          <a:off x="4080613" y="1599591"/>
                          <a:ext cx="3217804" cy="4165506"/>
                        </a:xfrm>
                        <a:prstGeom prst="rect">
                          <a:avLst/>
                        </a:prstGeom>
                      </p:spPr>
                    </p:pic>
                  </p:oleObj>
                </mc:Fallback>
              </mc:AlternateContent>
            </a:graphicData>
          </a:graphic>
        </p:graphicFrame>
        <p:sp>
          <p:nvSpPr>
            <p:cNvPr id="22" name="Ellipse 21">
              <a:extLst>
                <a:ext uri="{FF2B5EF4-FFF2-40B4-BE49-F238E27FC236}">
                  <a16:creationId xmlns:a16="http://schemas.microsoft.com/office/drawing/2014/main" id="{A24A8204-C0A2-4C2D-9248-00073EC0469C}"/>
                </a:ext>
              </a:extLst>
            </p:cNvPr>
            <p:cNvSpPr/>
            <p:nvPr/>
          </p:nvSpPr>
          <p:spPr>
            <a:xfrm>
              <a:off x="3837372" y="1447447"/>
              <a:ext cx="486481" cy="486481"/>
            </a:xfrm>
            <a:prstGeom prst="ellipse">
              <a:avLst/>
            </a:prstGeom>
            <a:ln>
              <a:solidFill>
                <a:srgbClr val="008E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t>2</a:t>
              </a:r>
            </a:p>
          </p:txBody>
        </p:sp>
      </p:grpSp>
      <p:grpSp>
        <p:nvGrpSpPr>
          <p:cNvPr id="26" name="Groupe 25">
            <a:extLst>
              <a:ext uri="{FF2B5EF4-FFF2-40B4-BE49-F238E27FC236}">
                <a16:creationId xmlns:a16="http://schemas.microsoft.com/office/drawing/2014/main" id="{E90806F6-DB92-4E47-A2C6-A83553949646}"/>
              </a:ext>
            </a:extLst>
          </p:cNvPr>
          <p:cNvGrpSpPr/>
          <p:nvPr/>
        </p:nvGrpSpPr>
        <p:grpSpPr>
          <a:xfrm>
            <a:off x="8420402" y="828081"/>
            <a:ext cx="2276212" cy="2607759"/>
            <a:chOff x="8258854" y="613595"/>
            <a:chExt cx="2276212" cy="2607759"/>
          </a:xfrm>
        </p:grpSpPr>
        <p:graphicFrame>
          <p:nvGraphicFramePr>
            <p:cNvPr id="12" name="Objet 11">
              <a:extLst>
                <a:ext uri="{FF2B5EF4-FFF2-40B4-BE49-F238E27FC236}">
                  <a16:creationId xmlns:a16="http://schemas.microsoft.com/office/drawing/2014/main" id="{EE3793C9-5561-4064-855D-C1E45BF5C8C0}"/>
                </a:ext>
              </a:extLst>
            </p:cNvPr>
            <p:cNvGraphicFramePr>
              <a:graphicFrameLocks noChangeAspect="1"/>
            </p:cNvGraphicFramePr>
            <p:nvPr/>
          </p:nvGraphicFramePr>
          <p:xfrm>
            <a:off x="8681984" y="822506"/>
            <a:ext cx="1853082" cy="2398848"/>
          </p:xfrm>
          <a:graphic>
            <a:graphicData uri="http://schemas.openxmlformats.org/presentationml/2006/ole">
              <mc:AlternateContent xmlns:mc="http://schemas.openxmlformats.org/markup-compatibility/2006">
                <mc:Choice xmlns:v="urn:schemas-microsoft-com:vml" Requires="v">
                  <p:oleObj name="Acrobat Document" r:id="rId7" imgW="4663262" imgH="6035040" progId="AcroExch.Document.DC">
                    <p:embed/>
                  </p:oleObj>
                </mc:Choice>
                <mc:Fallback>
                  <p:oleObj name="Acrobat Document" r:id="rId7" imgW="4663262" imgH="6035040" progId="AcroExch.Document.DC">
                    <p:embed/>
                    <p:pic>
                      <p:nvPicPr>
                        <p:cNvPr id="12" name="Objet 11">
                          <a:extLst>
                            <a:ext uri="{FF2B5EF4-FFF2-40B4-BE49-F238E27FC236}">
                              <a16:creationId xmlns:a16="http://schemas.microsoft.com/office/drawing/2014/main" id="{EE3793C9-5561-4064-855D-C1E45BF5C8C0}"/>
                            </a:ext>
                          </a:extLst>
                        </p:cNvPr>
                        <p:cNvPicPr/>
                        <p:nvPr/>
                      </p:nvPicPr>
                      <p:blipFill>
                        <a:blip r:embed="rId8"/>
                        <a:stretch>
                          <a:fillRect/>
                        </a:stretch>
                      </p:blipFill>
                      <p:spPr>
                        <a:xfrm>
                          <a:off x="8681984" y="822506"/>
                          <a:ext cx="1853082" cy="2398848"/>
                        </a:xfrm>
                        <a:prstGeom prst="rect">
                          <a:avLst/>
                        </a:prstGeom>
                      </p:spPr>
                    </p:pic>
                  </p:oleObj>
                </mc:Fallback>
              </mc:AlternateContent>
            </a:graphicData>
          </a:graphic>
        </p:graphicFrame>
        <p:sp>
          <p:nvSpPr>
            <p:cNvPr id="23" name="Ellipse 22">
              <a:extLst>
                <a:ext uri="{FF2B5EF4-FFF2-40B4-BE49-F238E27FC236}">
                  <a16:creationId xmlns:a16="http://schemas.microsoft.com/office/drawing/2014/main" id="{D1F4686B-E4C0-4E93-BCF9-B3FE4E25B191}"/>
                </a:ext>
              </a:extLst>
            </p:cNvPr>
            <p:cNvSpPr/>
            <p:nvPr/>
          </p:nvSpPr>
          <p:spPr>
            <a:xfrm>
              <a:off x="8258854" y="613595"/>
              <a:ext cx="486481" cy="486481"/>
            </a:xfrm>
            <a:prstGeom prst="ellipse">
              <a:avLst/>
            </a:prstGeom>
            <a:ln>
              <a:solidFill>
                <a:srgbClr val="008E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t>3</a:t>
              </a:r>
            </a:p>
          </p:txBody>
        </p:sp>
      </p:grpSp>
      <p:grpSp>
        <p:nvGrpSpPr>
          <p:cNvPr id="25" name="Groupe 24">
            <a:extLst>
              <a:ext uri="{FF2B5EF4-FFF2-40B4-BE49-F238E27FC236}">
                <a16:creationId xmlns:a16="http://schemas.microsoft.com/office/drawing/2014/main" id="{AA83FAB0-AB8A-4E9E-A9CD-ACB44176A460}"/>
              </a:ext>
            </a:extLst>
          </p:cNvPr>
          <p:cNvGrpSpPr/>
          <p:nvPr/>
        </p:nvGrpSpPr>
        <p:grpSpPr>
          <a:xfrm>
            <a:off x="8496752" y="3659775"/>
            <a:ext cx="2670978" cy="2110764"/>
            <a:chOff x="8091964" y="3478907"/>
            <a:chExt cx="2670978" cy="2110764"/>
          </a:xfrm>
        </p:grpSpPr>
        <p:pic>
          <p:nvPicPr>
            <p:cNvPr id="16" name="Image 15">
              <a:hlinkClick r:id="rId9"/>
              <a:extLst>
                <a:ext uri="{FF2B5EF4-FFF2-40B4-BE49-F238E27FC236}">
                  <a16:creationId xmlns:a16="http://schemas.microsoft.com/office/drawing/2014/main" id="{3D884000-B051-41BF-96DF-40AAC1AA5087}"/>
                </a:ext>
              </a:extLst>
            </p:cNvPr>
            <p:cNvPicPr>
              <a:picLocks noChangeAspect="1"/>
            </p:cNvPicPr>
            <p:nvPr/>
          </p:nvPicPr>
          <p:blipFill>
            <a:blip r:embed="rId10"/>
            <a:stretch>
              <a:fillRect/>
            </a:stretch>
          </p:blipFill>
          <p:spPr>
            <a:xfrm>
              <a:off x="8429408" y="3833617"/>
              <a:ext cx="2333534" cy="1756054"/>
            </a:xfrm>
            <a:prstGeom prst="rect">
              <a:avLst/>
            </a:prstGeom>
          </p:spPr>
        </p:pic>
        <p:sp>
          <p:nvSpPr>
            <p:cNvPr id="24" name="Ellipse 23">
              <a:extLst>
                <a:ext uri="{FF2B5EF4-FFF2-40B4-BE49-F238E27FC236}">
                  <a16:creationId xmlns:a16="http://schemas.microsoft.com/office/drawing/2014/main" id="{25BCA63E-554E-4AE7-916C-0B5427A36101}"/>
                </a:ext>
              </a:extLst>
            </p:cNvPr>
            <p:cNvSpPr/>
            <p:nvPr/>
          </p:nvSpPr>
          <p:spPr>
            <a:xfrm>
              <a:off x="8091964" y="3478907"/>
              <a:ext cx="486481" cy="486481"/>
            </a:xfrm>
            <a:prstGeom prst="ellipse">
              <a:avLst/>
            </a:prstGeom>
            <a:ln>
              <a:solidFill>
                <a:srgbClr val="008E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t>4</a:t>
              </a:r>
            </a:p>
          </p:txBody>
        </p:sp>
      </p:grpSp>
      <p:sp>
        <p:nvSpPr>
          <p:cNvPr id="29" name="Flèche : droite 28">
            <a:extLst>
              <a:ext uri="{FF2B5EF4-FFF2-40B4-BE49-F238E27FC236}">
                <a16:creationId xmlns:a16="http://schemas.microsoft.com/office/drawing/2014/main" id="{DAE5E2E6-B552-4470-9A31-814766C2AAD4}"/>
              </a:ext>
            </a:extLst>
          </p:cNvPr>
          <p:cNvSpPr/>
          <p:nvPr/>
        </p:nvSpPr>
        <p:spPr>
          <a:xfrm>
            <a:off x="3991145" y="3435840"/>
            <a:ext cx="623981" cy="1715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0" name="Flèche : droite 29">
            <a:extLst>
              <a:ext uri="{FF2B5EF4-FFF2-40B4-BE49-F238E27FC236}">
                <a16:creationId xmlns:a16="http://schemas.microsoft.com/office/drawing/2014/main" id="{BE1D25DD-B6E3-4174-B169-15248B7495D6}"/>
              </a:ext>
            </a:extLst>
          </p:cNvPr>
          <p:cNvSpPr/>
          <p:nvPr/>
        </p:nvSpPr>
        <p:spPr>
          <a:xfrm>
            <a:off x="8021806" y="2033377"/>
            <a:ext cx="623981" cy="1715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1" name="Flèche : droite 30">
            <a:extLst>
              <a:ext uri="{FF2B5EF4-FFF2-40B4-BE49-F238E27FC236}">
                <a16:creationId xmlns:a16="http://schemas.microsoft.com/office/drawing/2014/main" id="{D1C03559-1BEA-4660-807F-2B557136449B}"/>
              </a:ext>
            </a:extLst>
          </p:cNvPr>
          <p:cNvSpPr/>
          <p:nvPr/>
        </p:nvSpPr>
        <p:spPr>
          <a:xfrm>
            <a:off x="8021807" y="4720994"/>
            <a:ext cx="623981" cy="1715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4" name="ZoneTexte 33">
            <a:extLst>
              <a:ext uri="{FF2B5EF4-FFF2-40B4-BE49-F238E27FC236}">
                <a16:creationId xmlns:a16="http://schemas.microsoft.com/office/drawing/2014/main" id="{5B0E6972-AD63-4AB8-B7CA-DA0AE4ECABAD}"/>
              </a:ext>
            </a:extLst>
          </p:cNvPr>
          <p:cNvSpPr txBox="1"/>
          <p:nvPr/>
        </p:nvSpPr>
        <p:spPr>
          <a:xfrm>
            <a:off x="4754863" y="5928087"/>
            <a:ext cx="2266967" cy="246221"/>
          </a:xfrm>
          <a:prstGeom prst="rect">
            <a:avLst/>
          </a:prstGeom>
          <a:noFill/>
        </p:spPr>
        <p:txBody>
          <a:bodyPr wrap="none" rtlCol="0">
            <a:spAutoFit/>
          </a:bodyPr>
          <a:lstStyle/>
          <a:p>
            <a:r>
              <a:rPr lang="fr-CA" sz="1000"/>
              <a:t>Source: </a:t>
            </a:r>
            <a:r>
              <a:rPr lang="fr-CA" sz="1000">
                <a:hlinkClick r:id="rId11"/>
              </a:rPr>
              <a:t>Lemieux, K. et Morin, S. (2020). </a:t>
            </a:r>
            <a:endParaRPr lang="fr-CA" sz="1000"/>
          </a:p>
        </p:txBody>
      </p:sp>
      <p:sp>
        <p:nvSpPr>
          <p:cNvPr id="35" name="ZoneTexte 34">
            <a:extLst>
              <a:ext uri="{FF2B5EF4-FFF2-40B4-BE49-F238E27FC236}">
                <a16:creationId xmlns:a16="http://schemas.microsoft.com/office/drawing/2014/main" id="{977A1EA1-40C3-4D74-BC3B-31848A0B86F5}"/>
              </a:ext>
            </a:extLst>
          </p:cNvPr>
          <p:cNvSpPr txBox="1"/>
          <p:nvPr/>
        </p:nvSpPr>
        <p:spPr>
          <a:xfrm>
            <a:off x="1153957" y="4471832"/>
            <a:ext cx="2145139" cy="246221"/>
          </a:xfrm>
          <a:prstGeom prst="rect">
            <a:avLst/>
          </a:prstGeom>
          <a:noFill/>
        </p:spPr>
        <p:txBody>
          <a:bodyPr wrap="none" rtlCol="0">
            <a:spAutoFit/>
          </a:bodyPr>
          <a:lstStyle/>
          <a:p>
            <a:r>
              <a:rPr lang="fr-CA" sz="1000"/>
              <a:t>Source: </a:t>
            </a:r>
            <a:r>
              <a:rPr lang="fr-CA" sz="1000">
                <a:hlinkClick r:id="rId12"/>
              </a:rPr>
              <a:t>Cégep Marie-Victorin. (2017).</a:t>
            </a:r>
            <a:endParaRPr lang="fr-CA" sz="1000"/>
          </a:p>
        </p:txBody>
      </p:sp>
      <p:sp>
        <p:nvSpPr>
          <p:cNvPr id="36" name="ZoneTexte 35">
            <a:extLst>
              <a:ext uri="{FF2B5EF4-FFF2-40B4-BE49-F238E27FC236}">
                <a16:creationId xmlns:a16="http://schemas.microsoft.com/office/drawing/2014/main" id="{A4A88624-D5C2-46E0-ACE8-247AA780B36C}"/>
              </a:ext>
            </a:extLst>
          </p:cNvPr>
          <p:cNvSpPr txBox="1"/>
          <p:nvPr/>
        </p:nvSpPr>
        <p:spPr>
          <a:xfrm>
            <a:off x="8715483" y="3324570"/>
            <a:ext cx="1906291" cy="246221"/>
          </a:xfrm>
          <a:prstGeom prst="rect">
            <a:avLst/>
          </a:prstGeom>
          <a:noFill/>
        </p:spPr>
        <p:txBody>
          <a:bodyPr wrap="none" rtlCol="0">
            <a:spAutoFit/>
          </a:bodyPr>
          <a:lstStyle/>
          <a:p>
            <a:r>
              <a:rPr lang="fr-CA" sz="1000"/>
              <a:t>Source: Champlain </a:t>
            </a:r>
            <a:r>
              <a:rPr lang="fr-CA" sz="1000" err="1"/>
              <a:t>College</a:t>
            </a:r>
            <a:r>
              <a:rPr lang="fr-CA" sz="1000"/>
              <a:t>. (</a:t>
            </a:r>
            <a:r>
              <a:rPr lang="fr-CA" sz="1000" err="1"/>
              <a:t>n.d</a:t>
            </a:r>
            <a:r>
              <a:rPr lang="fr-CA" sz="1000"/>
              <a:t>.)</a:t>
            </a:r>
          </a:p>
        </p:txBody>
      </p:sp>
      <p:sp>
        <p:nvSpPr>
          <p:cNvPr id="37" name="ZoneTexte 36">
            <a:extLst>
              <a:ext uri="{FF2B5EF4-FFF2-40B4-BE49-F238E27FC236}">
                <a16:creationId xmlns:a16="http://schemas.microsoft.com/office/drawing/2014/main" id="{FB040286-2C46-40FA-893B-6F6CEAE18EF1}"/>
              </a:ext>
            </a:extLst>
          </p:cNvPr>
          <p:cNvSpPr txBox="1"/>
          <p:nvPr/>
        </p:nvSpPr>
        <p:spPr>
          <a:xfrm>
            <a:off x="8845171" y="5755053"/>
            <a:ext cx="1664238" cy="253916"/>
          </a:xfrm>
          <a:prstGeom prst="rect">
            <a:avLst/>
          </a:prstGeom>
          <a:noFill/>
        </p:spPr>
        <p:txBody>
          <a:bodyPr wrap="none" rtlCol="0">
            <a:spAutoFit/>
          </a:bodyPr>
          <a:lstStyle/>
          <a:p>
            <a:r>
              <a:rPr lang="fr-CA" sz="1050"/>
              <a:t>Source: </a:t>
            </a:r>
            <a:r>
              <a:rPr lang="fr-CA" sz="1050">
                <a:hlinkClick r:id="rId9"/>
              </a:rPr>
              <a:t>Cabana, M. (2021).</a:t>
            </a:r>
            <a:endParaRPr lang="fr-CA" sz="1050"/>
          </a:p>
        </p:txBody>
      </p:sp>
    </p:spTree>
    <p:extLst>
      <p:ext uri="{BB962C8B-B14F-4D97-AF65-F5344CB8AC3E}">
        <p14:creationId xmlns:p14="http://schemas.microsoft.com/office/powerpoint/2010/main" val="133991484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D8B208A0-3CF5-43C2-B539-454636F17415}"/>
              </a:ext>
            </a:extLst>
          </p:cNvPr>
          <p:cNvSpPr/>
          <p:nvPr/>
        </p:nvSpPr>
        <p:spPr>
          <a:xfrm>
            <a:off x="4043039" y="2132611"/>
            <a:ext cx="2013103" cy="2270463"/>
          </a:xfrm>
          <a:prstGeom prst="roundRect">
            <a:avLst>
              <a:gd name="adj" fmla="val 3873"/>
            </a:avLst>
          </a:prstGeom>
          <a:solidFill>
            <a:srgbClr val="008ECD">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re 1">
            <a:extLst>
              <a:ext uri="{FF2B5EF4-FFF2-40B4-BE49-F238E27FC236}">
                <a16:creationId xmlns:a16="http://schemas.microsoft.com/office/drawing/2014/main" id="{3115BC5C-1642-4471-AB98-61E6FA12C85C}"/>
              </a:ext>
            </a:extLst>
          </p:cNvPr>
          <p:cNvSpPr>
            <a:spLocks noGrp="1"/>
          </p:cNvSpPr>
          <p:nvPr>
            <p:ph type="title"/>
          </p:nvPr>
        </p:nvSpPr>
        <p:spPr>
          <a:xfrm>
            <a:off x="838200" y="43004"/>
            <a:ext cx="10515600" cy="1325563"/>
          </a:xfrm>
        </p:spPr>
        <p:txBody>
          <a:bodyPr/>
          <a:lstStyle/>
          <a:p>
            <a:r>
              <a:rPr lang="fr-CA">
                <a:solidFill>
                  <a:srgbClr val="002060"/>
                </a:solidFill>
              </a:rPr>
              <a:t>Le partage à </a:t>
            </a:r>
            <a:r>
              <a:rPr lang="fr-CA" sz="4400" err="1">
                <a:solidFill>
                  <a:srgbClr val="002060"/>
                </a:solidFill>
              </a:rPr>
              <a:t>REL</a:t>
            </a:r>
            <a:r>
              <a:rPr lang="fr-CA" err="1">
                <a:solidFill>
                  <a:srgbClr val="002060"/>
                </a:solidFill>
              </a:rPr>
              <a:t>ais</a:t>
            </a:r>
            <a:r>
              <a:rPr lang="fr-CA">
                <a:solidFill>
                  <a:srgbClr val="002060"/>
                </a:solidFill>
              </a:rPr>
              <a:t>…l’histoire d’une REL</a:t>
            </a:r>
          </a:p>
        </p:txBody>
      </p:sp>
      <p:sp>
        <p:nvSpPr>
          <p:cNvPr id="4" name="Espace réservé du numéro de diapositive 3">
            <a:extLst>
              <a:ext uri="{FF2B5EF4-FFF2-40B4-BE49-F238E27FC236}">
                <a16:creationId xmlns:a16="http://schemas.microsoft.com/office/drawing/2014/main" id="{508810EF-E55A-4453-A475-E74BB0C8E78C}"/>
              </a:ext>
            </a:extLst>
          </p:cNvPr>
          <p:cNvSpPr>
            <a:spLocks noGrp="1"/>
          </p:cNvSpPr>
          <p:nvPr>
            <p:ph type="sldNum" sz="quarter" idx="12"/>
          </p:nvPr>
        </p:nvSpPr>
        <p:spPr/>
        <p:txBody>
          <a:bodyPr/>
          <a:lstStyle/>
          <a:p>
            <a:fld id="{7C8D7908-A7C7-CC46-9524-C00CE01F6968}" type="slidenum">
              <a:rPr lang="fr-CA" smtClean="0"/>
              <a:t>20</a:t>
            </a:fld>
            <a:endParaRPr lang="fr-CA"/>
          </a:p>
        </p:txBody>
      </p:sp>
      <p:graphicFrame>
        <p:nvGraphicFramePr>
          <p:cNvPr id="7" name="Objet 6">
            <a:extLst>
              <a:ext uri="{FF2B5EF4-FFF2-40B4-BE49-F238E27FC236}">
                <a16:creationId xmlns:a16="http://schemas.microsoft.com/office/drawing/2014/main" id="{1B70B795-56B1-4323-984C-607A09DD9009}"/>
              </a:ext>
            </a:extLst>
          </p:cNvPr>
          <p:cNvGraphicFramePr>
            <a:graphicFrameLocks noChangeAspect="1"/>
          </p:cNvGraphicFramePr>
          <p:nvPr/>
        </p:nvGraphicFramePr>
        <p:xfrm>
          <a:off x="1794037" y="2897895"/>
          <a:ext cx="1745716" cy="1060131"/>
        </p:xfrm>
        <a:graphic>
          <a:graphicData uri="http://schemas.openxmlformats.org/presentationml/2006/ole">
            <mc:AlternateContent xmlns:mc="http://schemas.openxmlformats.org/markup-compatibility/2006">
              <mc:Choice xmlns:v="urn:schemas-microsoft-com:vml" Requires="v">
                <p:oleObj name="Acrobat Document" r:id="rId3" imgW="7680723" imgH="4663440" progId="AcroExch.Document.DC">
                  <p:embed/>
                </p:oleObj>
              </mc:Choice>
              <mc:Fallback>
                <p:oleObj name="Acrobat Document" r:id="rId3" imgW="7680723" imgH="4663440" progId="AcroExch.Document.DC">
                  <p:embed/>
                  <p:pic>
                    <p:nvPicPr>
                      <p:cNvPr id="7" name="Objet 6">
                        <a:extLst>
                          <a:ext uri="{FF2B5EF4-FFF2-40B4-BE49-F238E27FC236}">
                            <a16:creationId xmlns:a16="http://schemas.microsoft.com/office/drawing/2014/main" id="{1B70B795-56B1-4323-984C-607A09DD9009}"/>
                          </a:ext>
                        </a:extLst>
                      </p:cNvPr>
                      <p:cNvPicPr/>
                      <p:nvPr/>
                    </p:nvPicPr>
                    <p:blipFill>
                      <a:blip r:embed="rId4"/>
                      <a:stretch>
                        <a:fillRect/>
                      </a:stretch>
                    </p:blipFill>
                    <p:spPr>
                      <a:xfrm>
                        <a:off x="1794037" y="2897895"/>
                        <a:ext cx="1745716" cy="1060131"/>
                      </a:xfrm>
                      <a:prstGeom prst="rect">
                        <a:avLst/>
                      </a:prstGeom>
                      <a:ln>
                        <a:solidFill>
                          <a:schemeClr val="bg2"/>
                        </a:solidFill>
                      </a:ln>
                    </p:spPr>
                  </p:pic>
                </p:oleObj>
              </mc:Fallback>
            </mc:AlternateContent>
          </a:graphicData>
        </a:graphic>
      </p:graphicFrame>
      <p:sp>
        <p:nvSpPr>
          <p:cNvPr id="21" name="Ellipse 20">
            <a:extLst>
              <a:ext uri="{FF2B5EF4-FFF2-40B4-BE49-F238E27FC236}">
                <a16:creationId xmlns:a16="http://schemas.microsoft.com/office/drawing/2014/main" id="{F06C45F6-1730-4CAD-A94B-94E18FF8AA58}"/>
              </a:ext>
            </a:extLst>
          </p:cNvPr>
          <p:cNvSpPr>
            <a:spLocks noChangeAspect="1"/>
          </p:cNvSpPr>
          <p:nvPr/>
        </p:nvSpPr>
        <p:spPr>
          <a:xfrm>
            <a:off x="1613125" y="2742380"/>
            <a:ext cx="302400" cy="302400"/>
          </a:xfrm>
          <a:prstGeom prst="ellipse">
            <a:avLst/>
          </a:prstGeom>
          <a:ln>
            <a:solidFill>
              <a:srgbClr val="008E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t>1</a:t>
            </a:r>
          </a:p>
        </p:txBody>
      </p:sp>
      <p:grpSp>
        <p:nvGrpSpPr>
          <p:cNvPr id="27" name="Groupe 26">
            <a:extLst>
              <a:ext uri="{FF2B5EF4-FFF2-40B4-BE49-F238E27FC236}">
                <a16:creationId xmlns:a16="http://schemas.microsoft.com/office/drawing/2014/main" id="{15E57FFF-E8BB-4D41-BEEB-94F519E38205}"/>
              </a:ext>
            </a:extLst>
          </p:cNvPr>
          <p:cNvGrpSpPr/>
          <p:nvPr/>
        </p:nvGrpSpPr>
        <p:grpSpPr>
          <a:xfrm>
            <a:off x="4123673" y="2255186"/>
            <a:ext cx="1721690" cy="2035883"/>
            <a:chOff x="2928648" y="2235204"/>
            <a:chExt cx="1721690" cy="2035883"/>
          </a:xfrm>
        </p:grpSpPr>
        <p:graphicFrame>
          <p:nvGraphicFramePr>
            <p:cNvPr id="10" name="Objet 9">
              <a:extLst>
                <a:ext uri="{FF2B5EF4-FFF2-40B4-BE49-F238E27FC236}">
                  <a16:creationId xmlns:a16="http://schemas.microsoft.com/office/drawing/2014/main" id="{9572F216-5CBB-452E-91C3-26D3AE8DE023}"/>
                </a:ext>
              </a:extLst>
            </p:cNvPr>
            <p:cNvGraphicFramePr>
              <a:graphicFrameLocks noChangeAspect="1"/>
            </p:cNvGraphicFramePr>
            <p:nvPr/>
          </p:nvGraphicFramePr>
          <p:xfrm>
            <a:off x="3158094" y="2339874"/>
            <a:ext cx="1492244" cy="1931213"/>
          </p:xfrm>
          <a:graphic>
            <a:graphicData uri="http://schemas.openxmlformats.org/presentationml/2006/ole">
              <mc:AlternateContent xmlns:mc="http://schemas.openxmlformats.org/markup-compatibility/2006">
                <mc:Choice xmlns:v="urn:schemas-microsoft-com:vml" Requires="v">
                  <p:oleObj name="Acrobat Document" r:id="rId5" imgW="4663262" imgH="6035040" progId="AcroExch.Document.DC">
                    <p:embed/>
                  </p:oleObj>
                </mc:Choice>
                <mc:Fallback>
                  <p:oleObj name="Acrobat Document" r:id="rId5" imgW="4663262" imgH="6035040" progId="AcroExch.Document.DC">
                    <p:embed/>
                    <p:pic>
                      <p:nvPicPr>
                        <p:cNvPr id="10" name="Objet 9">
                          <a:extLst>
                            <a:ext uri="{FF2B5EF4-FFF2-40B4-BE49-F238E27FC236}">
                              <a16:creationId xmlns:a16="http://schemas.microsoft.com/office/drawing/2014/main" id="{9572F216-5CBB-452E-91C3-26D3AE8DE023}"/>
                            </a:ext>
                          </a:extLst>
                        </p:cNvPr>
                        <p:cNvPicPr/>
                        <p:nvPr/>
                      </p:nvPicPr>
                      <p:blipFill>
                        <a:blip r:embed="rId6"/>
                        <a:stretch>
                          <a:fillRect/>
                        </a:stretch>
                      </p:blipFill>
                      <p:spPr>
                        <a:xfrm>
                          <a:off x="3158094" y="2339874"/>
                          <a:ext cx="1492244" cy="1931213"/>
                        </a:xfrm>
                        <a:prstGeom prst="rect">
                          <a:avLst/>
                        </a:prstGeom>
                      </p:spPr>
                    </p:pic>
                  </p:oleObj>
                </mc:Fallback>
              </mc:AlternateContent>
            </a:graphicData>
          </a:graphic>
        </p:graphicFrame>
        <p:sp>
          <p:nvSpPr>
            <p:cNvPr id="22" name="Ellipse 21">
              <a:extLst>
                <a:ext uri="{FF2B5EF4-FFF2-40B4-BE49-F238E27FC236}">
                  <a16:creationId xmlns:a16="http://schemas.microsoft.com/office/drawing/2014/main" id="{A24A8204-C0A2-4C2D-9248-00073EC0469C}"/>
                </a:ext>
              </a:extLst>
            </p:cNvPr>
            <p:cNvSpPr>
              <a:spLocks noChangeAspect="1"/>
            </p:cNvSpPr>
            <p:nvPr/>
          </p:nvSpPr>
          <p:spPr>
            <a:xfrm>
              <a:off x="2928648" y="2235204"/>
              <a:ext cx="302400" cy="302400"/>
            </a:xfrm>
            <a:prstGeom prst="ellipse">
              <a:avLst/>
            </a:prstGeom>
            <a:ln>
              <a:solidFill>
                <a:srgbClr val="008E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t>2</a:t>
              </a:r>
            </a:p>
          </p:txBody>
        </p:sp>
      </p:grpSp>
      <p:grpSp>
        <p:nvGrpSpPr>
          <p:cNvPr id="26" name="Groupe 25">
            <a:extLst>
              <a:ext uri="{FF2B5EF4-FFF2-40B4-BE49-F238E27FC236}">
                <a16:creationId xmlns:a16="http://schemas.microsoft.com/office/drawing/2014/main" id="{E90806F6-DB92-4E47-A2C6-A83553949646}"/>
              </a:ext>
            </a:extLst>
          </p:cNvPr>
          <p:cNvGrpSpPr>
            <a:grpSpLocks noChangeAspect="1"/>
          </p:cNvGrpSpPr>
          <p:nvPr/>
        </p:nvGrpSpPr>
        <p:grpSpPr>
          <a:xfrm>
            <a:off x="6661152" y="1447394"/>
            <a:ext cx="1550179" cy="1956003"/>
            <a:chOff x="5809279" y="1154081"/>
            <a:chExt cx="1550179" cy="1956003"/>
          </a:xfrm>
        </p:grpSpPr>
        <p:graphicFrame>
          <p:nvGraphicFramePr>
            <p:cNvPr id="12" name="Objet 11">
              <a:extLst>
                <a:ext uri="{FF2B5EF4-FFF2-40B4-BE49-F238E27FC236}">
                  <a16:creationId xmlns:a16="http://schemas.microsoft.com/office/drawing/2014/main" id="{EE3793C9-5561-4064-855D-C1E45BF5C8C0}"/>
                </a:ext>
              </a:extLst>
            </p:cNvPr>
            <p:cNvGraphicFramePr>
              <a:graphicFrameLocks noChangeAspect="1"/>
            </p:cNvGraphicFramePr>
            <p:nvPr/>
          </p:nvGraphicFramePr>
          <p:xfrm>
            <a:off x="5960479" y="1299572"/>
            <a:ext cx="1398979" cy="1810512"/>
          </p:xfrm>
          <a:graphic>
            <a:graphicData uri="http://schemas.openxmlformats.org/presentationml/2006/ole">
              <mc:AlternateContent xmlns:mc="http://schemas.openxmlformats.org/markup-compatibility/2006">
                <mc:Choice xmlns:v="urn:schemas-microsoft-com:vml" Requires="v">
                  <p:oleObj name="Acrobat Document" r:id="rId7" imgW="4663262" imgH="6035040" progId="AcroExch.Document.DC">
                    <p:embed/>
                  </p:oleObj>
                </mc:Choice>
                <mc:Fallback>
                  <p:oleObj name="Acrobat Document" r:id="rId7" imgW="4663262" imgH="6035040" progId="AcroExch.Document.DC">
                    <p:embed/>
                    <p:pic>
                      <p:nvPicPr>
                        <p:cNvPr id="12" name="Objet 11">
                          <a:extLst>
                            <a:ext uri="{FF2B5EF4-FFF2-40B4-BE49-F238E27FC236}">
                              <a16:creationId xmlns:a16="http://schemas.microsoft.com/office/drawing/2014/main" id="{EE3793C9-5561-4064-855D-C1E45BF5C8C0}"/>
                            </a:ext>
                          </a:extLst>
                        </p:cNvPr>
                        <p:cNvPicPr/>
                        <p:nvPr/>
                      </p:nvPicPr>
                      <p:blipFill>
                        <a:blip r:embed="rId8"/>
                        <a:stretch>
                          <a:fillRect/>
                        </a:stretch>
                      </p:blipFill>
                      <p:spPr>
                        <a:xfrm>
                          <a:off x="5960479" y="1299572"/>
                          <a:ext cx="1398979" cy="1810512"/>
                        </a:xfrm>
                        <a:prstGeom prst="rect">
                          <a:avLst/>
                        </a:prstGeom>
                      </p:spPr>
                    </p:pic>
                  </p:oleObj>
                </mc:Fallback>
              </mc:AlternateContent>
            </a:graphicData>
          </a:graphic>
        </p:graphicFrame>
        <p:sp>
          <p:nvSpPr>
            <p:cNvPr id="23" name="Ellipse 22">
              <a:extLst>
                <a:ext uri="{FF2B5EF4-FFF2-40B4-BE49-F238E27FC236}">
                  <a16:creationId xmlns:a16="http://schemas.microsoft.com/office/drawing/2014/main" id="{D1F4686B-E4C0-4E93-BCF9-B3FE4E25B191}"/>
                </a:ext>
              </a:extLst>
            </p:cNvPr>
            <p:cNvSpPr>
              <a:spLocks noChangeAspect="1"/>
            </p:cNvSpPr>
            <p:nvPr/>
          </p:nvSpPr>
          <p:spPr>
            <a:xfrm>
              <a:off x="5809279" y="1154081"/>
              <a:ext cx="302400" cy="302400"/>
            </a:xfrm>
            <a:prstGeom prst="ellipse">
              <a:avLst/>
            </a:prstGeom>
            <a:ln>
              <a:solidFill>
                <a:srgbClr val="008E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t>3</a:t>
              </a:r>
            </a:p>
          </p:txBody>
        </p:sp>
      </p:grpSp>
      <p:grpSp>
        <p:nvGrpSpPr>
          <p:cNvPr id="25" name="Groupe 24">
            <a:extLst>
              <a:ext uri="{FF2B5EF4-FFF2-40B4-BE49-F238E27FC236}">
                <a16:creationId xmlns:a16="http://schemas.microsoft.com/office/drawing/2014/main" id="{AA83FAB0-AB8A-4E9E-A9CD-ACB44176A460}"/>
              </a:ext>
            </a:extLst>
          </p:cNvPr>
          <p:cNvGrpSpPr/>
          <p:nvPr/>
        </p:nvGrpSpPr>
        <p:grpSpPr>
          <a:xfrm>
            <a:off x="6561532" y="3632108"/>
            <a:ext cx="1816576" cy="1398312"/>
            <a:chOff x="8269423" y="3681939"/>
            <a:chExt cx="1816576" cy="1398312"/>
          </a:xfrm>
        </p:grpSpPr>
        <p:pic>
          <p:nvPicPr>
            <p:cNvPr id="16" name="Image 15">
              <a:hlinkClick r:id="rId9"/>
              <a:extLst>
                <a:ext uri="{FF2B5EF4-FFF2-40B4-BE49-F238E27FC236}">
                  <a16:creationId xmlns:a16="http://schemas.microsoft.com/office/drawing/2014/main" id="{3D884000-B051-41BF-96DF-40AAC1AA5087}"/>
                </a:ext>
              </a:extLst>
            </p:cNvPr>
            <p:cNvPicPr>
              <a:picLocks noChangeAspect="1"/>
            </p:cNvPicPr>
            <p:nvPr/>
          </p:nvPicPr>
          <p:blipFill>
            <a:blip r:embed="rId10"/>
            <a:stretch>
              <a:fillRect/>
            </a:stretch>
          </p:blipFill>
          <p:spPr>
            <a:xfrm>
              <a:off x="8429411" y="3833619"/>
              <a:ext cx="1656588" cy="1246632"/>
            </a:xfrm>
            <a:prstGeom prst="rect">
              <a:avLst/>
            </a:prstGeom>
          </p:spPr>
        </p:pic>
        <p:sp>
          <p:nvSpPr>
            <p:cNvPr id="24" name="Ellipse 23">
              <a:extLst>
                <a:ext uri="{FF2B5EF4-FFF2-40B4-BE49-F238E27FC236}">
                  <a16:creationId xmlns:a16="http://schemas.microsoft.com/office/drawing/2014/main" id="{25BCA63E-554E-4AE7-916C-0B5427A36101}"/>
                </a:ext>
              </a:extLst>
            </p:cNvPr>
            <p:cNvSpPr>
              <a:spLocks noChangeAspect="1"/>
            </p:cNvSpPr>
            <p:nvPr/>
          </p:nvSpPr>
          <p:spPr>
            <a:xfrm>
              <a:off x="8269423" y="3681939"/>
              <a:ext cx="303359" cy="303359"/>
            </a:xfrm>
            <a:prstGeom prst="ellipse">
              <a:avLst/>
            </a:prstGeom>
            <a:ln>
              <a:solidFill>
                <a:srgbClr val="008E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t>4</a:t>
              </a:r>
            </a:p>
          </p:txBody>
        </p:sp>
      </p:grpSp>
      <p:sp>
        <p:nvSpPr>
          <p:cNvPr id="29" name="Flèche : droite 28">
            <a:extLst>
              <a:ext uri="{FF2B5EF4-FFF2-40B4-BE49-F238E27FC236}">
                <a16:creationId xmlns:a16="http://schemas.microsoft.com/office/drawing/2014/main" id="{DAE5E2E6-B552-4470-9A31-814766C2AAD4}"/>
              </a:ext>
            </a:extLst>
          </p:cNvPr>
          <p:cNvSpPr/>
          <p:nvPr/>
        </p:nvSpPr>
        <p:spPr>
          <a:xfrm>
            <a:off x="3580556" y="3277750"/>
            <a:ext cx="623981" cy="1715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0" name="Flèche : droite 29">
            <a:extLst>
              <a:ext uri="{FF2B5EF4-FFF2-40B4-BE49-F238E27FC236}">
                <a16:creationId xmlns:a16="http://schemas.microsoft.com/office/drawing/2014/main" id="{BE1D25DD-B6E3-4174-B169-15248B7495D6}"/>
              </a:ext>
            </a:extLst>
          </p:cNvPr>
          <p:cNvSpPr/>
          <p:nvPr/>
        </p:nvSpPr>
        <p:spPr>
          <a:xfrm>
            <a:off x="5967298" y="2400521"/>
            <a:ext cx="623981" cy="1715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1" name="Flèche : droite 30">
            <a:extLst>
              <a:ext uri="{FF2B5EF4-FFF2-40B4-BE49-F238E27FC236}">
                <a16:creationId xmlns:a16="http://schemas.microsoft.com/office/drawing/2014/main" id="{D1C03559-1BEA-4660-807F-2B557136449B}"/>
              </a:ext>
            </a:extLst>
          </p:cNvPr>
          <p:cNvSpPr/>
          <p:nvPr/>
        </p:nvSpPr>
        <p:spPr>
          <a:xfrm>
            <a:off x="5967298" y="4099725"/>
            <a:ext cx="623981" cy="1715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4" name="ZoneTexte 33">
            <a:extLst>
              <a:ext uri="{FF2B5EF4-FFF2-40B4-BE49-F238E27FC236}">
                <a16:creationId xmlns:a16="http://schemas.microsoft.com/office/drawing/2014/main" id="{5B0E6972-AD63-4AB8-B7CA-DA0AE4ECABAD}"/>
              </a:ext>
            </a:extLst>
          </p:cNvPr>
          <p:cNvSpPr txBox="1"/>
          <p:nvPr/>
        </p:nvSpPr>
        <p:spPr>
          <a:xfrm>
            <a:off x="4129306" y="4422389"/>
            <a:ext cx="1840568" cy="215444"/>
          </a:xfrm>
          <a:prstGeom prst="rect">
            <a:avLst/>
          </a:prstGeom>
          <a:noFill/>
        </p:spPr>
        <p:txBody>
          <a:bodyPr wrap="none" rtlCol="0">
            <a:spAutoFit/>
          </a:bodyPr>
          <a:lstStyle/>
          <a:p>
            <a:r>
              <a:rPr lang="fr-CA" sz="800"/>
              <a:t>Source: </a:t>
            </a:r>
            <a:r>
              <a:rPr lang="fr-CA" sz="800">
                <a:solidFill>
                  <a:srgbClr val="008ECD"/>
                </a:solidFill>
                <a:hlinkClick r:id="rId11">
                  <a:extLst>
                    <a:ext uri="{A12FA001-AC4F-418D-AE19-62706E023703}">
                      <ahyp:hlinkClr xmlns:ahyp="http://schemas.microsoft.com/office/drawing/2018/hyperlinkcolor" val="tx"/>
                    </a:ext>
                  </a:extLst>
                </a:hlinkClick>
              </a:rPr>
              <a:t>Lemieux, K. et Morin, S. (2020). </a:t>
            </a:r>
            <a:endParaRPr lang="fr-CA" sz="800">
              <a:solidFill>
                <a:srgbClr val="008ECD"/>
              </a:solidFill>
            </a:endParaRPr>
          </a:p>
        </p:txBody>
      </p:sp>
      <p:sp>
        <p:nvSpPr>
          <p:cNvPr id="35" name="ZoneTexte 34">
            <a:extLst>
              <a:ext uri="{FF2B5EF4-FFF2-40B4-BE49-F238E27FC236}">
                <a16:creationId xmlns:a16="http://schemas.microsoft.com/office/drawing/2014/main" id="{977A1EA1-40C3-4D74-BC3B-31848A0B86F5}"/>
              </a:ext>
            </a:extLst>
          </p:cNvPr>
          <p:cNvSpPr txBox="1"/>
          <p:nvPr/>
        </p:nvSpPr>
        <p:spPr>
          <a:xfrm>
            <a:off x="1807699" y="3960286"/>
            <a:ext cx="1749197" cy="215444"/>
          </a:xfrm>
          <a:prstGeom prst="rect">
            <a:avLst/>
          </a:prstGeom>
          <a:noFill/>
        </p:spPr>
        <p:txBody>
          <a:bodyPr wrap="none" rtlCol="0">
            <a:spAutoFit/>
          </a:bodyPr>
          <a:lstStyle/>
          <a:p>
            <a:r>
              <a:rPr lang="fr-CA" sz="800"/>
              <a:t>Source: </a:t>
            </a:r>
            <a:r>
              <a:rPr lang="fr-CA" sz="800">
                <a:hlinkClick r:id="rId12"/>
              </a:rPr>
              <a:t>Cégep Marie-Victorin. (2017).</a:t>
            </a:r>
            <a:endParaRPr lang="fr-CA" sz="800"/>
          </a:p>
        </p:txBody>
      </p:sp>
      <p:sp>
        <p:nvSpPr>
          <p:cNvPr id="36" name="ZoneTexte 35">
            <a:extLst>
              <a:ext uri="{FF2B5EF4-FFF2-40B4-BE49-F238E27FC236}">
                <a16:creationId xmlns:a16="http://schemas.microsoft.com/office/drawing/2014/main" id="{A4A88624-D5C2-46E0-ACE8-247AA780B36C}"/>
              </a:ext>
            </a:extLst>
          </p:cNvPr>
          <p:cNvSpPr txBox="1"/>
          <p:nvPr/>
        </p:nvSpPr>
        <p:spPr>
          <a:xfrm>
            <a:off x="6711855" y="3292807"/>
            <a:ext cx="1566454" cy="215444"/>
          </a:xfrm>
          <a:prstGeom prst="rect">
            <a:avLst/>
          </a:prstGeom>
          <a:noFill/>
        </p:spPr>
        <p:txBody>
          <a:bodyPr wrap="none" rtlCol="0">
            <a:spAutoFit/>
          </a:bodyPr>
          <a:lstStyle/>
          <a:p>
            <a:r>
              <a:rPr lang="fr-CA" sz="800"/>
              <a:t>Source: Champlain </a:t>
            </a:r>
            <a:r>
              <a:rPr lang="fr-CA" sz="800" err="1"/>
              <a:t>College</a:t>
            </a:r>
            <a:r>
              <a:rPr lang="fr-CA" sz="800"/>
              <a:t>. (</a:t>
            </a:r>
            <a:r>
              <a:rPr lang="fr-CA" sz="800" err="1"/>
              <a:t>n.d</a:t>
            </a:r>
            <a:r>
              <a:rPr lang="fr-CA" sz="800"/>
              <a:t>.)</a:t>
            </a:r>
          </a:p>
        </p:txBody>
      </p:sp>
      <p:sp>
        <p:nvSpPr>
          <p:cNvPr id="37" name="ZoneTexte 36">
            <a:extLst>
              <a:ext uri="{FF2B5EF4-FFF2-40B4-BE49-F238E27FC236}">
                <a16:creationId xmlns:a16="http://schemas.microsoft.com/office/drawing/2014/main" id="{FB040286-2C46-40FA-893B-6F6CEAE18EF1}"/>
              </a:ext>
            </a:extLst>
          </p:cNvPr>
          <p:cNvSpPr txBox="1"/>
          <p:nvPr/>
        </p:nvSpPr>
        <p:spPr>
          <a:xfrm>
            <a:off x="6882291" y="5012904"/>
            <a:ext cx="1308371" cy="215444"/>
          </a:xfrm>
          <a:prstGeom prst="rect">
            <a:avLst/>
          </a:prstGeom>
          <a:noFill/>
        </p:spPr>
        <p:txBody>
          <a:bodyPr wrap="none" rtlCol="0">
            <a:spAutoFit/>
          </a:bodyPr>
          <a:lstStyle/>
          <a:p>
            <a:r>
              <a:rPr lang="fr-CA" sz="800"/>
              <a:t>Source: </a:t>
            </a:r>
            <a:r>
              <a:rPr lang="fr-CA" sz="800">
                <a:hlinkClick r:id="rId9"/>
              </a:rPr>
              <a:t>Cabana, M. (2021).</a:t>
            </a:r>
            <a:endParaRPr lang="fr-CA" sz="800"/>
          </a:p>
        </p:txBody>
      </p:sp>
      <p:sp>
        <p:nvSpPr>
          <p:cNvPr id="11" name="Rectangle : coins arrondis 10">
            <a:extLst>
              <a:ext uri="{FF2B5EF4-FFF2-40B4-BE49-F238E27FC236}">
                <a16:creationId xmlns:a16="http://schemas.microsoft.com/office/drawing/2014/main" id="{B646E291-CC98-41D7-A854-C5EF523B6907}"/>
              </a:ext>
            </a:extLst>
          </p:cNvPr>
          <p:cNvSpPr/>
          <p:nvPr/>
        </p:nvSpPr>
        <p:spPr>
          <a:xfrm>
            <a:off x="9286240" y="2203167"/>
            <a:ext cx="619760" cy="56929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CA" sz="4000" b="1"/>
              <a:t>?</a:t>
            </a:r>
            <a:endParaRPr lang="fr-CA" b="1"/>
          </a:p>
        </p:txBody>
      </p:sp>
      <p:sp>
        <p:nvSpPr>
          <p:cNvPr id="38" name="Rectangle : coins arrondis 37">
            <a:extLst>
              <a:ext uri="{FF2B5EF4-FFF2-40B4-BE49-F238E27FC236}">
                <a16:creationId xmlns:a16="http://schemas.microsoft.com/office/drawing/2014/main" id="{B3FAB28E-A289-4DA6-8B03-217ED855C4A1}"/>
              </a:ext>
            </a:extLst>
          </p:cNvPr>
          <p:cNvSpPr/>
          <p:nvPr/>
        </p:nvSpPr>
        <p:spPr>
          <a:xfrm>
            <a:off x="4793613" y="1181295"/>
            <a:ext cx="619760" cy="56929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CA" sz="4000" b="1"/>
              <a:t>?</a:t>
            </a:r>
            <a:endParaRPr lang="fr-CA" b="1"/>
          </a:p>
        </p:txBody>
      </p:sp>
      <p:sp>
        <p:nvSpPr>
          <p:cNvPr id="39" name="Rectangle : coins arrondis 38">
            <a:extLst>
              <a:ext uri="{FF2B5EF4-FFF2-40B4-BE49-F238E27FC236}">
                <a16:creationId xmlns:a16="http://schemas.microsoft.com/office/drawing/2014/main" id="{5C279F49-F21A-4C02-9F2B-1E0D90612BA7}"/>
              </a:ext>
            </a:extLst>
          </p:cNvPr>
          <p:cNvSpPr/>
          <p:nvPr/>
        </p:nvSpPr>
        <p:spPr>
          <a:xfrm>
            <a:off x="4739710" y="5432324"/>
            <a:ext cx="619760" cy="56929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CA" sz="4000" b="1"/>
              <a:t>?</a:t>
            </a:r>
            <a:endParaRPr lang="fr-CA" b="1"/>
          </a:p>
        </p:txBody>
      </p:sp>
      <p:sp>
        <p:nvSpPr>
          <p:cNvPr id="40" name="Rectangle : coins arrondis 39">
            <a:extLst>
              <a:ext uri="{FF2B5EF4-FFF2-40B4-BE49-F238E27FC236}">
                <a16:creationId xmlns:a16="http://schemas.microsoft.com/office/drawing/2014/main" id="{6EDCD750-1294-44C6-878A-92A0517E588B}"/>
              </a:ext>
            </a:extLst>
          </p:cNvPr>
          <p:cNvSpPr/>
          <p:nvPr/>
        </p:nvSpPr>
        <p:spPr>
          <a:xfrm>
            <a:off x="7185202" y="5432324"/>
            <a:ext cx="619760" cy="56929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CA" sz="4000" b="1"/>
              <a:t>?</a:t>
            </a:r>
            <a:endParaRPr lang="fr-CA" b="1"/>
          </a:p>
        </p:txBody>
      </p:sp>
      <p:sp>
        <p:nvSpPr>
          <p:cNvPr id="41" name="Rectangle : coins arrondis 40">
            <a:extLst>
              <a:ext uri="{FF2B5EF4-FFF2-40B4-BE49-F238E27FC236}">
                <a16:creationId xmlns:a16="http://schemas.microsoft.com/office/drawing/2014/main" id="{73A2D4B1-775B-4D97-BEF8-22F729AD8CD4}"/>
              </a:ext>
            </a:extLst>
          </p:cNvPr>
          <p:cNvSpPr/>
          <p:nvPr/>
        </p:nvSpPr>
        <p:spPr>
          <a:xfrm>
            <a:off x="9286240" y="3606436"/>
            <a:ext cx="619760" cy="56929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CA" sz="4000" b="1"/>
              <a:t>?</a:t>
            </a:r>
            <a:endParaRPr lang="fr-CA" b="1"/>
          </a:p>
        </p:txBody>
      </p:sp>
      <p:sp>
        <p:nvSpPr>
          <p:cNvPr id="42" name="Rectangle : coins arrondis 41">
            <a:extLst>
              <a:ext uri="{FF2B5EF4-FFF2-40B4-BE49-F238E27FC236}">
                <a16:creationId xmlns:a16="http://schemas.microsoft.com/office/drawing/2014/main" id="{8037D67C-A943-4F03-B3F2-ACC883EE5FD3}"/>
              </a:ext>
            </a:extLst>
          </p:cNvPr>
          <p:cNvSpPr/>
          <p:nvPr/>
        </p:nvSpPr>
        <p:spPr>
          <a:xfrm>
            <a:off x="9310248" y="4648074"/>
            <a:ext cx="619760" cy="56929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CA" sz="4000" b="1"/>
              <a:t>?</a:t>
            </a:r>
            <a:endParaRPr lang="fr-CA" b="1"/>
          </a:p>
        </p:txBody>
      </p:sp>
      <p:cxnSp>
        <p:nvCxnSpPr>
          <p:cNvPr id="14" name="Connecteur : en arc 13">
            <a:extLst>
              <a:ext uri="{FF2B5EF4-FFF2-40B4-BE49-F238E27FC236}">
                <a16:creationId xmlns:a16="http://schemas.microsoft.com/office/drawing/2014/main" id="{DF76E614-C497-49B1-AB27-1BC40C31000E}"/>
              </a:ext>
            </a:extLst>
          </p:cNvPr>
          <p:cNvCxnSpPr>
            <a:stCxn id="38" idx="1"/>
            <a:endCxn id="7" idx="0"/>
          </p:cNvCxnSpPr>
          <p:nvPr/>
        </p:nvCxnSpPr>
        <p:spPr>
          <a:xfrm rot="10800000" flipV="1">
            <a:off x="2666895" y="1465941"/>
            <a:ext cx="2126718" cy="1431953"/>
          </a:xfrm>
          <a:prstGeom prst="curvedConnector2">
            <a:avLst/>
          </a:prstGeom>
          <a:ln w="76200"/>
        </p:spPr>
        <p:style>
          <a:lnRef idx="1">
            <a:schemeClr val="accent1"/>
          </a:lnRef>
          <a:fillRef idx="0">
            <a:schemeClr val="accent1"/>
          </a:fillRef>
          <a:effectRef idx="0">
            <a:schemeClr val="accent1"/>
          </a:effectRef>
          <a:fontRef idx="minor">
            <a:schemeClr val="tx1"/>
          </a:fontRef>
        </p:style>
      </p:cxnSp>
      <p:cxnSp>
        <p:nvCxnSpPr>
          <p:cNvPr id="17" name="Connecteur : en arc 16">
            <a:extLst>
              <a:ext uri="{FF2B5EF4-FFF2-40B4-BE49-F238E27FC236}">
                <a16:creationId xmlns:a16="http://schemas.microsoft.com/office/drawing/2014/main" id="{0F83942B-DA96-4D68-891C-ADA1C9AA8DA0}"/>
              </a:ext>
            </a:extLst>
          </p:cNvPr>
          <p:cNvCxnSpPr>
            <a:stCxn id="39" idx="1"/>
            <a:endCxn id="35" idx="2"/>
          </p:cNvCxnSpPr>
          <p:nvPr/>
        </p:nvCxnSpPr>
        <p:spPr>
          <a:xfrm rot="10800000">
            <a:off x="2682298" y="4175731"/>
            <a:ext cx="2057412" cy="1541241"/>
          </a:xfrm>
          <a:prstGeom prst="curvedConnector2">
            <a:avLst/>
          </a:prstGeom>
          <a:ln w="76200"/>
        </p:spPr>
        <p:style>
          <a:lnRef idx="1">
            <a:schemeClr val="accent1"/>
          </a:lnRef>
          <a:fillRef idx="0">
            <a:schemeClr val="accent1"/>
          </a:fillRef>
          <a:effectRef idx="0">
            <a:schemeClr val="accent1"/>
          </a:effectRef>
          <a:fontRef idx="minor">
            <a:schemeClr val="tx1"/>
          </a:fontRef>
        </p:style>
      </p:cxnSp>
      <p:cxnSp>
        <p:nvCxnSpPr>
          <p:cNvPr id="19" name="Connecteur : en arc 18">
            <a:extLst>
              <a:ext uri="{FF2B5EF4-FFF2-40B4-BE49-F238E27FC236}">
                <a16:creationId xmlns:a16="http://schemas.microsoft.com/office/drawing/2014/main" id="{DB035884-4E5B-4B1B-B289-486A0926E8E3}"/>
              </a:ext>
            </a:extLst>
          </p:cNvPr>
          <p:cNvCxnSpPr>
            <a:stCxn id="39" idx="3"/>
            <a:endCxn id="40" idx="1"/>
          </p:cNvCxnSpPr>
          <p:nvPr/>
        </p:nvCxnSpPr>
        <p:spPr>
          <a:xfrm>
            <a:off x="5359470" y="5716971"/>
            <a:ext cx="1825732" cy="12700"/>
          </a:xfrm>
          <a:prstGeom prst="curvedConnector3">
            <a:avLst/>
          </a:prstGeom>
          <a:ln w="76200"/>
        </p:spPr>
        <p:style>
          <a:lnRef idx="1">
            <a:schemeClr val="accent1"/>
          </a:lnRef>
          <a:fillRef idx="0">
            <a:schemeClr val="accent1"/>
          </a:fillRef>
          <a:effectRef idx="0">
            <a:schemeClr val="accent1"/>
          </a:effectRef>
          <a:fontRef idx="minor">
            <a:schemeClr val="tx1"/>
          </a:fontRef>
        </p:style>
      </p:cxnSp>
      <p:cxnSp>
        <p:nvCxnSpPr>
          <p:cNvPr id="43" name="Connecteur : en arc 42">
            <a:extLst>
              <a:ext uri="{FF2B5EF4-FFF2-40B4-BE49-F238E27FC236}">
                <a16:creationId xmlns:a16="http://schemas.microsoft.com/office/drawing/2014/main" id="{E471BFE4-800E-4E65-A51D-71CF00CA760A}"/>
              </a:ext>
            </a:extLst>
          </p:cNvPr>
          <p:cNvCxnSpPr>
            <a:stCxn id="11" idx="1"/>
            <a:endCxn id="12" idx="3"/>
          </p:cNvCxnSpPr>
          <p:nvPr/>
        </p:nvCxnSpPr>
        <p:spPr>
          <a:xfrm rot="10800000" flipV="1">
            <a:off x="8211332" y="2487813"/>
            <a:ext cx="1074909" cy="10327"/>
          </a:xfrm>
          <a:prstGeom prst="curvedConnector3">
            <a:avLst/>
          </a:prstGeom>
          <a:ln w="76200"/>
        </p:spPr>
        <p:style>
          <a:lnRef idx="1">
            <a:schemeClr val="accent1"/>
          </a:lnRef>
          <a:fillRef idx="0">
            <a:schemeClr val="accent1"/>
          </a:fillRef>
          <a:effectRef idx="0">
            <a:schemeClr val="accent1"/>
          </a:effectRef>
          <a:fontRef idx="minor">
            <a:schemeClr val="tx1"/>
          </a:fontRef>
        </p:style>
      </p:cxnSp>
      <p:cxnSp>
        <p:nvCxnSpPr>
          <p:cNvPr id="45" name="Connecteur : en arc 44">
            <a:extLst>
              <a:ext uri="{FF2B5EF4-FFF2-40B4-BE49-F238E27FC236}">
                <a16:creationId xmlns:a16="http://schemas.microsoft.com/office/drawing/2014/main" id="{0D488448-FD83-41B3-8CD9-F55C599F1526}"/>
              </a:ext>
            </a:extLst>
          </p:cNvPr>
          <p:cNvCxnSpPr>
            <a:stCxn id="41" idx="1"/>
            <a:endCxn id="16" idx="3"/>
          </p:cNvCxnSpPr>
          <p:nvPr/>
        </p:nvCxnSpPr>
        <p:spPr>
          <a:xfrm rot="10800000" flipV="1">
            <a:off x="8378108" y="3891082"/>
            <a:ext cx="908132" cy="516021"/>
          </a:xfrm>
          <a:prstGeom prst="curvedConnector3">
            <a:avLst/>
          </a:prstGeom>
          <a:ln w="76200"/>
        </p:spPr>
        <p:style>
          <a:lnRef idx="1">
            <a:schemeClr val="accent1"/>
          </a:lnRef>
          <a:fillRef idx="0">
            <a:schemeClr val="accent1"/>
          </a:fillRef>
          <a:effectRef idx="0">
            <a:schemeClr val="accent1"/>
          </a:effectRef>
          <a:fontRef idx="minor">
            <a:schemeClr val="tx1"/>
          </a:fontRef>
        </p:style>
      </p:cxnSp>
      <p:cxnSp>
        <p:nvCxnSpPr>
          <p:cNvPr id="47" name="Connecteur : en arc 46">
            <a:extLst>
              <a:ext uri="{FF2B5EF4-FFF2-40B4-BE49-F238E27FC236}">
                <a16:creationId xmlns:a16="http://schemas.microsoft.com/office/drawing/2014/main" id="{19FA0B52-DA27-4ABE-81D9-AD1D8C61F0BF}"/>
              </a:ext>
            </a:extLst>
          </p:cNvPr>
          <p:cNvCxnSpPr>
            <a:stCxn id="42" idx="1"/>
            <a:endCxn id="16" idx="3"/>
          </p:cNvCxnSpPr>
          <p:nvPr/>
        </p:nvCxnSpPr>
        <p:spPr>
          <a:xfrm rot="10800000">
            <a:off x="8378108" y="4407105"/>
            <a:ext cx="932140" cy="525617"/>
          </a:xfrm>
          <a:prstGeom prst="curvedConnector3">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214409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907DC6-BB0C-F95F-DA21-8D5A096FBE85}"/>
              </a:ext>
            </a:extLst>
          </p:cNvPr>
          <p:cNvSpPr>
            <a:spLocks noGrp="1"/>
          </p:cNvSpPr>
          <p:nvPr>
            <p:ph type="title"/>
          </p:nvPr>
        </p:nvSpPr>
        <p:spPr>
          <a:xfrm>
            <a:off x="838200" y="1127126"/>
            <a:ext cx="10515600" cy="2747352"/>
          </a:xfrm>
        </p:spPr>
        <p:txBody>
          <a:bodyPr/>
          <a:lstStyle/>
          <a:p>
            <a:r>
              <a:rPr lang="fr-CA"/>
              <a:t>Des outils pour accompagner dans </a:t>
            </a:r>
            <a:br>
              <a:rPr lang="fr-CA"/>
            </a:br>
            <a:r>
              <a:rPr lang="fr-CA"/>
              <a:t>la création de REL</a:t>
            </a:r>
          </a:p>
        </p:txBody>
      </p:sp>
      <p:sp>
        <p:nvSpPr>
          <p:cNvPr id="3" name="Espace réservé du numéro de diapositive 2">
            <a:extLst>
              <a:ext uri="{FF2B5EF4-FFF2-40B4-BE49-F238E27FC236}">
                <a16:creationId xmlns:a16="http://schemas.microsoft.com/office/drawing/2014/main" id="{195356BC-AE7B-A449-4781-10494ED3FD24}"/>
              </a:ext>
            </a:extLst>
          </p:cNvPr>
          <p:cNvSpPr>
            <a:spLocks noGrp="1"/>
          </p:cNvSpPr>
          <p:nvPr>
            <p:ph type="sldNum" sz="quarter" idx="10"/>
          </p:nvPr>
        </p:nvSpPr>
        <p:spPr/>
        <p:txBody>
          <a:bodyPr/>
          <a:lstStyle/>
          <a:p>
            <a:fld id="{7C8D7908-A7C7-CC46-9524-C00CE01F6968}" type="slidenum">
              <a:rPr lang="en-US" smtClean="0"/>
              <a:pPr/>
              <a:t>21</a:t>
            </a:fld>
            <a:endParaRPr lang="en-US"/>
          </a:p>
        </p:txBody>
      </p:sp>
    </p:spTree>
    <p:extLst>
      <p:ext uri="{BB962C8B-B14F-4D97-AF65-F5344CB8AC3E}">
        <p14:creationId xmlns:p14="http://schemas.microsoft.com/office/powerpoint/2010/main" val="1238048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48748" y="89301"/>
            <a:ext cx="10515600" cy="1325563"/>
          </a:xfrm>
        </p:spPr>
        <p:txBody>
          <a:bodyPr/>
          <a:lstStyle/>
          <a:p>
            <a:r>
              <a:rPr lang="fr-CA">
                <a:solidFill>
                  <a:srgbClr val="002060"/>
                </a:solidFill>
              </a:rPr>
              <a:t>Le parcours de création d’une REL</a:t>
            </a:r>
          </a:p>
        </p:txBody>
      </p:sp>
      <p:pic>
        <p:nvPicPr>
          <p:cNvPr id="4" name="Espace réservé du contenu 3"/>
          <p:cNvPicPr>
            <a:picLocks noGrp="1" noChangeAspect="1"/>
          </p:cNvPicPr>
          <p:nvPr>
            <p:ph idx="1"/>
          </p:nvPr>
        </p:nvPicPr>
        <p:blipFill rotWithShape="1">
          <a:blip r:embed="rId3">
            <a:extLst>
              <a:ext uri="{96DAC541-7B7A-43D3-8B79-37D633B846F1}">
                <asvg:svgBlip xmlns:asvg="http://schemas.microsoft.com/office/drawing/2016/SVG/main" r:embed="rId4"/>
              </a:ext>
            </a:extLst>
          </a:blip>
          <a:srcRect l="15" r="15"/>
          <a:stretch/>
        </p:blipFill>
        <p:spPr>
          <a:xfrm>
            <a:off x="1530101" y="1248735"/>
            <a:ext cx="7946294" cy="4549405"/>
          </a:xfrm>
          <a:prstGeom prst="rect">
            <a:avLst/>
          </a:prstGeom>
        </p:spPr>
      </p:pic>
      <p:sp>
        <p:nvSpPr>
          <p:cNvPr id="5" name="ZoneTexte 4"/>
          <p:cNvSpPr txBox="1"/>
          <p:nvPr/>
        </p:nvSpPr>
        <p:spPr>
          <a:xfrm>
            <a:off x="2634882" y="5798140"/>
            <a:ext cx="8141435" cy="307777"/>
          </a:xfrm>
          <a:prstGeom prst="rect">
            <a:avLst/>
          </a:prstGeom>
          <a:noFill/>
        </p:spPr>
        <p:txBody>
          <a:bodyPr wrap="square" rtlCol="0">
            <a:spAutoFit/>
          </a:bodyPr>
          <a:lstStyle/>
          <a:p>
            <a:r>
              <a:rPr lang="fr-CA" sz="1400"/>
              <a:t>« </a:t>
            </a:r>
            <a:r>
              <a:rPr lang="fr-CA" sz="1400">
                <a:hlinkClick r:id="rId5"/>
              </a:rPr>
              <a:t>Parcours de création de REL en 6 étapes</a:t>
            </a:r>
            <a:r>
              <a:rPr lang="fr-CA" sz="1400"/>
              <a:t> » par la </a:t>
            </a:r>
            <a:r>
              <a:rPr lang="fr-CA" sz="1400" err="1">
                <a:hlinkClick r:id="rId6"/>
              </a:rPr>
              <a:t>fabriqueREL</a:t>
            </a:r>
            <a:r>
              <a:rPr lang="fr-CA" sz="1400"/>
              <a:t> sous licence </a:t>
            </a:r>
            <a:r>
              <a:rPr lang="fr-CA" sz="1400">
                <a:hlinkClick r:id="rId7"/>
              </a:rPr>
              <a:t>CC-BY 4.0</a:t>
            </a:r>
            <a:endParaRPr lang="fr-CA" sz="1400"/>
          </a:p>
        </p:txBody>
      </p:sp>
    </p:spTree>
    <p:extLst>
      <p:ext uri="{BB962C8B-B14F-4D97-AF65-F5344CB8AC3E}">
        <p14:creationId xmlns:p14="http://schemas.microsoft.com/office/powerpoint/2010/main" val="1786250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B65ACEFD-4E3A-B760-80A8-0169DF69AA7C}"/>
              </a:ext>
            </a:extLst>
          </p:cNvPr>
          <p:cNvSpPr/>
          <p:nvPr>
            <p:custDataLst>
              <p:tags r:id="rId1"/>
            </p:custDataLst>
          </p:nvPr>
        </p:nvSpPr>
        <p:spPr>
          <a:xfrm>
            <a:off x="4471204" y="2193236"/>
            <a:ext cx="7258994" cy="32806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6A016962-5F67-4CCE-9F2A-DBCC81CBE62B}"/>
              </a:ext>
            </a:extLst>
          </p:cNvPr>
          <p:cNvSpPr>
            <a:spLocks noGrp="1"/>
          </p:cNvSpPr>
          <p:nvPr>
            <p:ph sz="half" idx="1"/>
            <p:custDataLst>
              <p:tags r:id="rId2"/>
            </p:custDataLst>
          </p:nvPr>
        </p:nvSpPr>
        <p:spPr>
          <a:xfrm>
            <a:off x="5177608" y="2590657"/>
            <a:ext cx="2493436" cy="2790144"/>
          </a:xfrm>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p>
            <a:pPr marL="342900" indent="-342900">
              <a:lnSpc>
                <a:spcPct val="100000"/>
              </a:lnSpc>
              <a:spcBef>
                <a:spcPts val="0"/>
              </a:spcBef>
              <a:buClr>
                <a:srgbClr val="00B0F0"/>
              </a:buClr>
              <a:buFont typeface="Arial" panose="020B0604020202020204" pitchFamily="34" charset="0"/>
              <a:buChar char="•"/>
            </a:pPr>
            <a:r>
              <a:rPr lang="fr-CA" sz="1400">
                <a:solidFill>
                  <a:schemeClr val="tx1"/>
                </a:solidFill>
              </a:rPr>
              <a:t>Personne porteuse de projet et son équipe d’experts de contenu </a:t>
            </a:r>
          </a:p>
          <a:p>
            <a:pPr marL="342900" indent="-342900" algn="just">
              <a:lnSpc>
                <a:spcPct val="170000"/>
              </a:lnSpc>
              <a:buClr>
                <a:srgbClr val="00B0F0"/>
              </a:buClr>
              <a:buFont typeface="Arial" panose="020B0604020202020204" pitchFamily="34" charset="0"/>
              <a:buChar char="•"/>
            </a:pPr>
            <a:r>
              <a:rPr lang="fr-CA" sz="1400">
                <a:solidFill>
                  <a:schemeClr val="tx1"/>
                </a:solidFill>
                <a:cs typeface="Calibri" panose="020F0502020204030204" pitchFamily="34" charset="0"/>
              </a:rPr>
              <a:t>Bibliothécaire</a:t>
            </a:r>
          </a:p>
          <a:p>
            <a:pPr marL="342900" indent="-342900" algn="just">
              <a:lnSpc>
                <a:spcPct val="100000"/>
              </a:lnSpc>
              <a:buClr>
                <a:srgbClr val="00B0F0"/>
              </a:buClr>
              <a:buFont typeface="Arial" panose="020B0604020202020204" pitchFamily="34" charset="0"/>
              <a:buChar char="•"/>
            </a:pPr>
            <a:r>
              <a:rPr lang="fr-CA" sz="1400">
                <a:solidFill>
                  <a:schemeClr val="tx1"/>
                </a:solidFill>
                <a:cs typeface="Calibri" panose="020F0502020204030204" pitchFamily="34" charset="0"/>
              </a:rPr>
              <a:t>Cons.</a:t>
            </a:r>
          </a:p>
          <a:p>
            <a:pPr algn="just">
              <a:lnSpc>
                <a:spcPct val="100000"/>
              </a:lnSpc>
              <a:buClr>
                <a:srgbClr val="00B0F0"/>
              </a:buClr>
            </a:pPr>
            <a:r>
              <a:rPr lang="fr-CA" sz="1400">
                <a:solidFill>
                  <a:schemeClr val="tx1"/>
                </a:solidFill>
                <a:cs typeface="Calibri" panose="020F0502020204030204" pitchFamily="34" charset="0"/>
              </a:rPr>
              <a:t>        pédagogique</a:t>
            </a:r>
          </a:p>
          <a:p>
            <a:pPr marL="342900" indent="-342900">
              <a:lnSpc>
                <a:spcPct val="170000"/>
              </a:lnSpc>
              <a:buClr>
                <a:srgbClr val="00B0F0"/>
              </a:buClr>
              <a:buFont typeface="Arial" panose="020B0604020202020204" pitchFamily="34" charset="0"/>
              <a:buChar char="•"/>
            </a:pPr>
            <a:r>
              <a:rPr lang="fr-CA" sz="1400">
                <a:solidFill>
                  <a:schemeClr val="tx1"/>
                </a:solidFill>
              </a:rPr>
              <a:t>Autres (étudiants.es, personnel technique, etc.)</a:t>
            </a:r>
          </a:p>
        </p:txBody>
      </p:sp>
      <p:pic>
        <p:nvPicPr>
          <p:cNvPr id="6" name="Espace réservé du contenu 5" descr="Utilisateurs avec un remplissage uni">
            <a:extLst>
              <a:ext uri="{FF2B5EF4-FFF2-40B4-BE49-F238E27FC236}">
                <a16:creationId xmlns:a16="http://schemas.microsoft.com/office/drawing/2014/main" id="{1ECC870B-5F4F-4BF0-B8A4-2572CBAAC619}"/>
              </a:ext>
            </a:extLst>
          </p:cNvPr>
          <p:cNvPicPr>
            <a:picLocks noGrp="1" noChangeAspect="1"/>
          </p:cNvPicPr>
          <p:nvPr>
            <p:ph sz="half" idx="2"/>
            <p:custDataLst>
              <p:tags r:id="rId3"/>
            </p:custDataLst>
          </p:nvPr>
        </p:nvPicPr>
        <p:blipFill>
          <a:blip r:embed="rId18">
            <a:extLst>
              <a:ext uri="{96DAC541-7B7A-43D3-8B79-37D633B846F1}">
                <asvg:svgBlip xmlns:asvg="http://schemas.microsoft.com/office/drawing/2016/SVG/main" r:embed="rId19"/>
              </a:ext>
            </a:extLst>
          </a:blip>
          <a:stretch>
            <a:fillRect/>
          </a:stretch>
        </p:blipFill>
        <p:spPr>
          <a:xfrm>
            <a:off x="933360" y="2589434"/>
            <a:ext cx="1046939" cy="1046939"/>
          </a:xfrm>
        </p:spPr>
      </p:pic>
      <p:sp>
        <p:nvSpPr>
          <p:cNvPr id="14" name="ZoneTexte 13">
            <a:extLst>
              <a:ext uri="{FF2B5EF4-FFF2-40B4-BE49-F238E27FC236}">
                <a16:creationId xmlns:a16="http://schemas.microsoft.com/office/drawing/2014/main" id="{2D7B616A-3699-4D3F-812D-2DAD0216205D}"/>
              </a:ext>
            </a:extLst>
          </p:cNvPr>
          <p:cNvSpPr txBox="1"/>
          <p:nvPr>
            <p:custDataLst>
              <p:tags r:id="rId4"/>
            </p:custDataLst>
          </p:nvPr>
        </p:nvSpPr>
        <p:spPr>
          <a:xfrm>
            <a:off x="435504" y="1811992"/>
            <a:ext cx="243743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fr-CA" sz="14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fr-CA" sz="1400" b="1" i="0" u="none" strike="noStrike" kern="1200" cap="none" spc="0" normalizeH="0" baseline="0" noProof="0">
                <a:ln>
                  <a:noFill/>
                </a:ln>
                <a:solidFill>
                  <a:prstClr val="black"/>
                </a:solidFill>
                <a:effectLst/>
                <a:uLnTx/>
                <a:uFillTx/>
                <a:latin typeface="Calibri" panose="020F0502020204030204"/>
                <a:ea typeface="+mn-ea"/>
                <a:cs typeface="+mn-cs"/>
              </a:rPr>
              <a:t>Équipe - fabriqueREL</a:t>
            </a:r>
          </a:p>
        </p:txBody>
      </p:sp>
      <p:sp>
        <p:nvSpPr>
          <p:cNvPr id="15" name="Content Placeholder 2">
            <a:extLst>
              <a:ext uri="{FF2B5EF4-FFF2-40B4-BE49-F238E27FC236}">
                <a16:creationId xmlns:a16="http://schemas.microsoft.com/office/drawing/2014/main" id="{781624FB-3252-4290-9076-FCE740CC319C}"/>
              </a:ext>
            </a:extLst>
          </p:cNvPr>
          <p:cNvSpPr txBox="1">
            <a:spLocks/>
          </p:cNvSpPr>
          <p:nvPr>
            <p:custDataLst>
              <p:tags r:id="rId5"/>
            </p:custDataLst>
          </p:nvPr>
        </p:nvSpPr>
        <p:spPr>
          <a:xfrm>
            <a:off x="617435" y="4349560"/>
            <a:ext cx="1726040" cy="593641"/>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Tx/>
              <a:buNone/>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70000"/>
              </a:lnSpc>
              <a:spcBef>
                <a:spcPts val="1000"/>
              </a:spcBef>
              <a:spcAft>
                <a:spcPts val="0"/>
              </a:spcAft>
              <a:buClr>
                <a:srgbClr val="00B0F0"/>
              </a:buClr>
              <a:buSzTx/>
              <a:buFontTx/>
              <a:buNone/>
              <a:tabLst/>
              <a:defRPr/>
            </a:pPr>
            <a:r>
              <a:rPr lang="fr-CA" sz="1400" dirty="0">
                <a:solidFill>
                  <a:prstClr val="black"/>
                </a:solidFill>
                <a:latin typeface="Calibri" panose="020F0502020204030204"/>
                <a:cs typeface="Calibri"/>
              </a:rPr>
              <a:t>Bibliothécaires</a:t>
            </a:r>
            <a:endParaRPr kumimoji="0" lang="fr-CA" sz="14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p:txBody>
      </p:sp>
      <p:sp>
        <p:nvSpPr>
          <p:cNvPr id="16" name="ZoneTexte 15">
            <a:extLst>
              <a:ext uri="{FF2B5EF4-FFF2-40B4-BE49-F238E27FC236}">
                <a16:creationId xmlns:a16="http://schemas.microsoft.com/office/drawing/2014/main" id="{BE47D685-5D33-48DC-86E8-62DD644C48D2}"/>
              </a:ext>
            </a:extLst>
          </p:cNvPr>
          <p:cNvSpPr txBox="1"/>
          <p:nvPr>
            <p:custDataLst>
              <p:tags r:id="rId6"/>
            </p:custDataLst>
          </p:nvPr>
        </p:nvSpPr>
        <p:spPr>
          <a:xfrm>
            <a:off x="6941727" y="1764743"/>
            <a:ext cx="209470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600" b="1" i="0" u="none" strike="noStrike" kern="1200" cap="none" spc="0" normalizeH="0" baseline="0" noProof="0">
                <a:ln>
                  <a:noFill/>
                </a:ln>
                <a:solidFill>
                  <a:prstClr val="black"/>
                </a:solidFill>
                <a:effectLst/>
                <a:uLnTx/>
                <a:uFillTx/>
                <a:latin typeface="Calibri" panose="020F0502020204030204"/>
                <a:ea typeface="+mn-ea"/>
                <a:cs typeface="+mn-cs"/>
              </a:rPr>
              <a:t>Cégep/Université X</a:t>
            </a:r>
            <a:endParaRPr kumimoji="0" lang="fr-CA" sz="1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E27F66B3-262A-4C90-A79D-43CCA7788942}"/>
              </a:ext>
            </a:extLst>
          </p:cNvPr>
          <p:cNvSpPr txBox="1"/>
          <p:nvPr>
            <p:custDataLst>
              <p:tags r:id="rId7"/>
            </p:custDataLst>
          </p:nvPr>
        </p:nvSpPr>
        <p:spPr>
          <a:xfrm>
            <a:off x="628603" y="3977167"/>
            <a:ext cx="3347884" cy="414409"/>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70000"/>
              </a:lnSpc>
              <a:spcBef>
                <a:spcPts val="0"/>
              </a:spcBef>
              <a:spcAft>
                <a:spcPts val="0"/>
              </a:spcAft>
              <a:buClr>
                <a:srgbClr val="00B0F0"/>
              </a:buClr>
              <a:buSzTx/>
              <a:buFontTx/>
              <a:buNone/>
              <a:tabLst/>
              <a:defRPr/>
            </a:pPr>
            <a:r>
              <a:rPr lang="fr-CA" sz="1400" dirty="0">
                <a:solidFill>
                  <a:prstClr val="black"/>
                </a:solidFill>
                <a:latin typeface="Calibri" panose="020F0502020204030204"/>
                <a:cs typeface="Calibri"/>
              </a:rPr>
              <a:t>Cons.</a:t>
            </a:r>
            <a:r>
              <a:rPr kumimoji="0" lang="fr-CA" sz="1400" b="0" i="0" u="none" strike="noStrike" kern="1200" cap="none" spc="0" normalizeH="0" baseline="0" noProof="0" dirty="0">
                <a:ln>
                  <a:noFill/>
                </a:ln>
                <a:solidFill>
                  <a:prstClr val="black"/>
                </a:solidFill>
                <a:effectLst/>
                <a:uLnTx/>
                <a:uFillTx/>
                <a:latin typeface="Calibri" panose="020F0502020204030204"/>
                <a:ea typeface="+mn-ea"/>
                <a:cs typeface="Calibri"/>
              </a:rPr>
              <a:t> </a:t>
            </a:r>
            <a:r>
              <a:rPr lang="fr-CA" sz="1400" dirty="0">
                <a:solidFill>
                  <a:prstClr val="black"/>
                </a:solidFill>
                <a:latin typeface="Calibri" panose="020F0502020204030204"/>
                <a:cs typeface="Calibri"/>
              </a:rPr>
              <a:t>pédagogiques</a:t>
            </a:r>
            <a:endParaRPr kumimoji="0" lang="fr-CA" sz="14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p:txBody>
      </p:sp>
      <p:sp>
        <p:nvSpPr>
          <p:cNvPr id="20" name="ZoneTexte 19">
            <a:extLst>
              <a:ext uri="{FF2B5EF4-FFF2-40B4-BE49-F238E27FC236}">
                <a16:creationId xmlns:a16="http://schemas.microsoft.com/office/drawing/2014/main" id="{4431F478-574A-4CA3-91D7-2368B0E5F41F}"/>
              </a:ext>
            </a:extLst>
          </p:cNvPr>
          <p:cNvSpPr txBox="1"/>
          <p:nvPr>
            <p:custDataLst>
              <p:tags r:id="rId8"/>
            </p:custDataLst>
          </p:nvPr>
        </p:nvSpPr>
        <p:spPr>
          <a:xfrm>
            <a:off x="628603" y="3621246"/>
            <a:ext cx="3347884" cy="414409"/>
          </a:xfrm>
          <a:prstGeom prst="rect">
            <a:avLst/>
          </a:prstGeom>
          <a:noFill/>
        </p:spPr>
        <p:txBody>
          <a:bodyPr wrap="square">
            <a:spAutoFit/>
          </a:bodyPr>
          <a:lstStyle/>
          <a:p>
            <a:pPr marL="0" marR="0" lvl="0" indent="0" algn="just" defTabSz="914400" rtl="0" eaLnBrk="1" fontAlgn="auto" latinLnBrk="0" hangingPunct="1">
              <a:lnSpc>
                <a:spcPct val="170000"/>
              </a:lnSpc>
              <a:spcBef>
                <a:spcPts val="0"/>
              </a:spcBef>
              <a:spcAft>
                <a:spcPts val="0"/>
              </a:spcAft>
              <a:buClr>
                <a:srgbClr val="00B0F0"/>
              </a:buClr>
              <a:buSzTx/>
              <a:buFontTx/>
              <a:buNone/>
              <a:tabLst/>
              <a:defRPr/>
            </a:pPr>
            <a:r>
              <a:rPr kumimoji="0" lang="fr-CA" sz="14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pitchFamily="34" charset="0"/>
              </a:rPr>
              <a:t>Coordination</a:t>
            </a:r>
          </a:p>
        </p:txBody>
      </p:sp>
      <p:sp>
        <p:nvSpPr>
          <p:cNvPr id="27" name="Rectangle 26">
            <a:extLst>
              <a:ext uri="{FF2B5EF4-FFF2-40B4-BE49-F238E27FC236}">
                <a16:creationId xmlns:a16="http://schemas.microsoft.com/office/drawing/2014/main" id="{A6A1B76C-7D18-4C57-9C2A-3C979327BCD0}"/>
              </a:ext>
            </a:extLst>
          </p:cNvPr>
          <p:cNvSpPr/>
          <p:nvPr>
            <p:custDataLst>
              <p:tags r:id="rId9"/>
            </p:custDataLst>
          </p:nvPr>
        </p:nvSpPr>
        <p:spPr>
          <a:xfrm>
            <a:off x="515187" y="2482456"/>
            <a:ext cx="2132811" cy="2608802"/>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Accolade fermante 9">
            <a:extLst>
              <a:ext uri="{FF2B5EF4-FFF2-40B4-BE49-F238E27FC236}">
                <a16:creationId xmlns:a16="http://schemas.microsoft.com/office/drawing/2014/main" id="{F70C8A01-329B-4588-A6E7-FFEF5D109104}"/>
              </a:ext>
            </a:extLst>
          </p:cNvPr>
          <p:cNvSpPr/>
          <p:nvPr>
            <p:custDataLst>
              <p:tags r:id="rId10"/>
            </p:custDataLst>
          </p:nvPr>
        </p:nvSpPr>
        <p:spPr>
          <a:xfrm>
            <a:off x="6600271" y="3429000"/>
            <a:ext cx="228682" cy="1006282"/>
          </a:xfrm>
          <a:prstGeom prst="rightBrace">
            <a:avLst/>
          </a:prstGeom>
          <a:ln w="127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D59F77D7-52A6-4524-9C3E-EDEAD0536861}"/>
              </a:ext>
            </a:extLst>
          </p:cNvPr>
          <p:cNvSpPr txBox="1"/>
          <p:nvPr>
            <p:custDataLst>
              <p:tags r:id="rId11"/>
            </p:custDataLst>
          </p:nvPr>
        </p:nvSpPr>
        <p:spPr>
          <a:xfrm>
            <a:off x="6840121" y="3772370"/>
            <a:ext cx="92044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400" b="1" i="0" u="none" strike="noStrike" kern="1200" cap="none" spc="0" normalizeH="0" baseline="0" noProof="0">
                <a:ln>
                  <a:noFill/>
                </a:ln>
                <a:solidFill>
                  <a:prstClr val="black"/>
                </a:solidFill>
                <a:effectLst/>
                <a:uLnTx/>
                <a:uFillTx/>
                <a:latin typeface="Calibri" panose="020F0502020204030204"/>
                <a:ea typeface="+mn-ea"/>
                <a:cs typeface="+mn-cs"/>
              </a:rPr>
              <a:t>Binôme</a:t>
            </a:r>
          </a:p>
        </p:txBody>
      </p:sp>
      <p:sp>
        <p:nvSpPr>
          <p:cNvPr id="59" name="ZoneTexte 58">
            <a:extLst>
              <a:ext uri="{FF2B5EF4-FFF2-40B4-BE49-F238E27FC236}">
                <a16:creationId xmlns:a16="http://schemas.microsoft.com/office/drawing/2014/main" id="{83199817-5F36-E64A-DC79-9820053B6263}"/>
              </a:ext>
            </a:extLst>
          </p:cNvPr>
          <p:cNvSpPr txBox="1"/>
          <p:nvPr>
            <p:custDataLst>
              <p:tags r:id="rId12"/>
            </p:custDataLst>
          </p:nvPr>
        </p:nvSpPr>
        <p:spPr>
          <a:xfrm>
            <a:off x="435504" y="470573"/>
            <a:ext cx="9505806" cy="646331"/>
          </a:xfrm>
          <a:prstGeom prst="rect">
            <a:avLst/>
          </a:prstGeom>
        </p:spPr>
        <p:txBody>
          <a:bodyPr vert="horz" lIns="91440" tIns="45720" rIns="91440" bIns="45720" rtlCol="0" anchor="ctr">
            <a:normAutofit/>
          </a:bodyPr>
          <a:lstStyle>
            <a:lvl1pPr>
              <a:lnSpc>
                <a:spcPct val="90000"/>
              </a:lnSpc>
              <a:spcBef>
                <a:spcPct val="0"/>
              </a:spcBef>
              <a:buNone/>
              <a:defRPr sz="3600" b="1" i="0" cap="none" baseline="0">
                <a:solidFill>
                  <a:srgbClr val="002060"/>
                </a:solidFill>
                <a:latin typeface="+mj-lt"/>
                <a:ea typeface="+mj-ea"/>
                <a:cs typeface="+mj-cs"/>
              </a:defRPr>
            </a:lvl1pPr>
          </a:lstStyle>
          <a:p>
            <a:r>
              <a:rPr lang="fr-CA"/>
              <a:t>A</a:t>
            </a:r>
            <a:r>
              <a:rPr lang="fr-CA" err="1"/>
              <a:t>ccompagnement</a:t>
            </a:r>
            <a:r>
              <a:rPr lang="fr-CA"/>
              <a:t> des équipes</a:t>
            </a:r>
          </a:p>
        </p:txBody>
      </p:sp>
      <p:grpSp>
        <p:nvGrpSpPr>
          <p:cNvPr id="91" name="Groupe 90">
            <a:extLst>
              <a:ext uri="{FF2B5EF4-FFF2-40B4-BE49-F238E27FC236}">
                <a16:creationId xmlns:a16="http://schemas.microsoft.com/office/drawing/2014/main" id="{3AAE742D-E9EE-7D3C-ECA6-3402395EF4F2}"/>
              </a:ext>
            </a:extLst>
          </p:cNvPr>
          <p:cNvGrpSpPr/>
          <p:nvPr>
            <p:custDataLst>
              <p:tags r:id="rId13"/>
            </p:custDataLst>
          </p:nvPr>
        </p:nvGrpSpPr>
        <p:grpSpPr>
          <a:xfrm>
            <a:off x="2647998" y="3402905"/>
            <a:ext cx="2441065" cy="742294"/>
            <a:chOff x="2647998" y="3402905"/>
            <a:chExt cx="2441065" cy="742294"/>
          </a:xfrm>
        </p:grpSpPr>
        <p:grpSp>
          <p:nvGrpSpPr>
            <p:cNvPr id="32" name="Groupe 31">
              <a:extLst>
                <a:ext uri="{FF2B5EF4-FFF2-40B4-BE49-F238E27FC236}">
                  <a16:creationId xmlns:a16="http://schemas.microsoft.com/office/drawing/2014/main" id="{C834C2BF-64C0-44AA-9F9F-794196C71D1C}"/>
                </a:ext>
              </a:extLst>
            </p:cNvPr>
            <p:cNvGrpSpPr/>
            <p:nvPr/>
          </p:nvGrpSpPr>
          <p:grpSpPr>
            <a:xfrm>
              <a:off x="2647998" y="3402905"/>
              <a:ext cx="2441065" cy="742294"/>
              <a:chOff x="3312890" y="2717232"/>
              <a:chExt cx="4765933" cy="1097621"/>
            </a:xfrm>
          </p:grpSpPr>
          <p:pic>
            <p:nvPicPr>
              <p:cNvPr id="9" name="Graphique 8" descr="Utilisateurs contour">
                <a:extLst>
                  <a:ext uri="{FF2B5EF4-FFF2-40B4-BE49-F238E27FC236}">
                    <a16:creationId xmlns:a16="http://schemas.microsoft.com/office/drawing/2014/main" id="{2891AAB2-1FE9-491C-B055-43665EA417BB}"/>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981200" y="2717232"/>
                <a:ext cx="1097623" cy="1097621"/>
              </a:xfrm>
              <a:prstGeom prst="rect">
                <a:avLst/>
              </a:prstGeom>
            </p:spPr>
          </p:pic>
          <p:cxnSp>
            <p:nvCxnSpPr>
              <p:cNvPr id="24" name="Connecteur droit avec flèche 23">
                <a:extLst>
                  <a:ext uri="{FF2B5EF4-FFF2-40B4-BE49-F238E27FC236}">
                    <a16:creationId xmlns:a16="http://schemas.microsoft.com/office/drawing/2014/main" id="{EFFFC461-1F63-49FE-BF40-BB8DB77F16C7}"/>
                  </a:ext>
                </a:extLst>
              </p:cNvPr>
              <p:cNvCxnSpPr>
                <a:cxnSpLocks/>
                <a:endCxn id="70" idx="1"/>
              </p:cNvCxnSpPr>
              <p:nvPr/>
            </p:nvCxnSpPr>
            <p:spPr>
              <a:xfrm>
                <a:off x="3312890" y="3354021"/>
                <a:ext cx="3559626" cy="0"/>
              </a:xfrm>
              <a:prstGeom prst="straightConnector1">
                <a:avLst/>
              </a:prstGeom>
              <a:ln>
                <a:solidFill>
                  <a:srgbClr val="EF3F4A"/>
                </a:solidFill>
                <a:tailEnd type="triangle"/>
              </a:ln>
            </p:spPr>
            <p:style>
              <a:lnRef idx="1">
                <a:schemeClr val="accent1"/>
              </a:lnRef>
              <a:fillRef idx="0">
                <a:schemeClr val="accent1"/>
              </a:fillRef>
              <a:effectRef idx="0">
                <a:schemeClr val="accent1"/>
              </a:effectRef>
              <a:fontRef idx="minor">
                <a:schemeClr val="tx1"/>
              </a:fontRef>
            </p:style>
          </p:cxnSp>
        </p:grpSp>
        <p:sp>
          <p:nvSpPr>
            <p:cNvPr id="77" name="ZoneTexte 76">
              <a:extLst>
                <a:ext uri="{FF2B5EF4-FFF2-40B4-BE49-F238E27FC236}">
                  <a16:creationId xmlns:a16="http://schemas.microsoft.com/office/drawing/2014/main" id="{104FA712-C81C-7282-9D1E-702067C310C1}"/>
                </a:ext>
              </a:extLst>
            </p:cNvPr>
            <p:cNvSpPr txBox="1"/>
            <p:nvPr/>
          </p:nvSpPr>
          <p:spPr>
            <a:xfrm>
              <a:off x="2987549" y="3517085"/>
              <a:ext cx="66075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200" b="0" i="0" u="none" strike="noStrike" kern="1200" cap="none" spc="0" normalizeH="0" baseline="0" noProof="0">
                  <a:ln>
                    <a:noFill/>
                  </a:ln>
                  <a:solidFill>
                    <a:srgbClr val="EF3F4A"/>
                  </a:solidFill>
                  <a:effectLst/>
                  <a:uLnTx/>
                  <a:uFillTx/>
                  <a:latin typeface="Calibri" panose="020F0502020204030204"/>
                  <a:ea typeface="+mn-ea"/>
                  <a:cs typeface="+mn-cs"/>
                </a:rPr>
                <a:t>Soutien</a:t>
              </a:r>
            </a:p>
          </p:txBody>
        </p:sp>
        <p:sp>
          <p:nvSpPr>
            <p:cNvPr id="78" name="ZoneTexte 77">
              <a:extLst>
                <a:ext uri="{FF2B5EF4-FFF2-40B4-BE49-F238E27FC236}">
                  <a16:creationId xmlns:a16="http://schemas.microsoft.com/office/drawing/2014/main" id="{24593F2B-2F10-12A6-3C57-A93D9F39A1D7}"/>
                </a:ext>
              </a:extLst>
            </p:cNvPr>
            <p:cNvSpPr txBox="1"/>
            <p:nvPr/>
          </p:nvSpPr>
          <p:spPr>
            <a:xfrm>
              <a:off x="2947623" y="3841836"/>
              <a:ext cx="831959"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200">
                  <a:solidFill>
                    <a:srgbClr val="EF3F4A"/>
                  </a:solidFill>
                  <a:latin typeface="Calibri" panose="020F0502020204030204"/>
                </a:rPr>
                <a:t>F</a:t>
              </a:r>
              <a:r>
                <a:rPr kumimoji="0" lang="fr-CA" sz="1200" b="0" i="0" u="none" strike="noStrike" kern="1200" cap="none" spc="0" normalizeH="0" baseline="0" noProof="0" err="1">
                  <a:ln>
                    <a:noFill/>
                  </a:ln>
                  <a:solidFill>
                    <a:srgbClr val="EF3F4A"/>
                  </a:solidFill>
                  <a:effectLst/>
                  <a:uLnTx/>
                  <a:uFillTx/>
                  <a:latin typeface="Calibri" panose="020F0502020204030204"/>
                  <a:ea typeface="+mn-ea"/>
                  <a:cs typeface="+mn-cs"/>
                </a:rPr>
                <a:t>ormation</a:t>
              </a:r>
              <a:endParaRPr kumimoji="0" lang="fr-CA" sz="1200" b="0" i="0" u="none" strike="noStrike" kern="1200" cap="none" spc="0" normalizeH="0" baseline="0" noProof="0">
                <a:ln>
                  <a:noFill/>
                </a:ln>
                <a:solidFill>
                  <a:srgbClr val="EF3F4A"/>
                </a:solidFill>
                <a:effectLst/>
                <a:uLnTx/>
                <a:uFillTx/>
                <a:latin typeface="Calibri" panose="020F0502020204030204"/>
                <a:ea typeface="+mn-ea"/>
                <a:cs typeface="+mn-cs"/>
              </a:endParaRPr>
            </a:p>
          </p:txBody>
        </p:sp>
      </p:grpSp>
      <p:sp>
        <p:nvSpPr>
          <p:cNvPr id="84" name="ZoneTexte 83">
            <a:extLst>
              <a:ext uri="{FF2B5EF4-FFF2-40B4-BE49-F238E27FC236}">
                <a16:creationId xmlns:a16="http://schemas.microsoft.com/office/drawing/2014/main" id="{CC541010-B32E-A84C-9052-1092FADC6109}"/>
              </a:ext>
            </a:extLst>
          </p:cNvPr>
          <p:cNvSpPr txBox="1"/>
          <p:nvPr>
            <p:custDataLst>
              <p:tags r:id="rId14"/>
            </p:custDataLst>
          </p:nvPr>
        </p:nvSpPr>
        <p:spPr>
          <a:xfrm>
            <a:off x="5526272" y="2237897"/>
            <a:ext cx="136046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400" b="1" i="0" u="none" strike="noStrike" kern="1200" cap="none" spc="0" normalizeH="0" baseline="0" noProof="0">
                <a:ln>
                  <a:noFill/>
                </a:ln>
                <a:solidFill>
                  <a:prstClr val="black"/>
                </a:solidFill>
                <a:effectLst/>
                <a:uLnTx/>
                <a:uFillTx/>
                <a:latin typeface="Calibri" panose="020F0502020204030204"/>
                <a:ea typeface="+mn-ea"/>
                <a:cs typeface="+mn-cs"/>
              </a:rPr>
              <a:t>Projet financé</a:t>
            </a:r>
          </a:p>
        </p:txBody>
      </p:sp>
      <p:grpSp>
        <p:nvGrpSpPr>
          <p:cNvPr id="23" name="Groupe 22">
            <a:extLst>
              <a:ext uri="{FF2B5EF4-FFF2-40B4-BE49-F238E27FC236}">
                <a16:creationId xmlns:a16="http://schemas.microsoft.com/office/drawing/2014/main" id="{45F6A202-E263-EF67-C26D-E0630226A1A3}"/>
              </a:ext>
            </a:extLst>
          </p:cNvPr>
          <p:cNvGrpSpPr/>
          <p:nvPr>
            <p:custDataLst>
              <p:tags r:id="rId15"/>
            </p:custDataLst>
          </p:nvPr>
        </p:nvGrpSpPr>
        <p:grpSpPr>
          <a:xfrm>
            <a:off x="7671044" y="3202082"/>
            <a:ext cx="3563283" cy="1571754"/>
            <a:chOff x="7550126" y="3202082"/>
            <a:chExt cx="3563283" cy="1571754"/>
          </a:xfrm>
        </p:grpSpPr>
        <p:grpSp>
          <p:nvGrpSpPr>
            <p:cNvPr id="85" name="Groupe 84">
              <a:extLst>
                <a:ext uri="{FF2B5EF4-FFF2-40B4-BE49-F238E27FC236}">
                  <a16:creationId xmlns:a16="http://schemas.microsoft.com/office/drawing/2014/main" id="{9CE6026E-9586-8318-7813-E59AB0B42698}"/>
                </a:ext>
              </a:extLst>
            </p:cNvPr>
            <p:cNvGrpSpPr/>
            <p:nvPr/>
          </p:nvGrpSpPr>
          <p:grpSpPr>
            <a:xfrm>
              <a:off x="7550126" y="3202082"/>
              <a:ext cx="3563283" cy="1571754"/>
              <a:chOff x="7550126" y="3202082"/>
              <a:chExt cx="3563283" cy="1571754"/>
            </a:xfrm>
          </p:grpSpPr>
          <p:sp>
            <p:nvSpPr>
              <p:cNvPr id="71" name="ZoneTexte 70">
                <a:extLst>
                  <a:ext uri="{FF2B5EF4-FFF2-40B4-BE49-F238E27FC236}">
                    <a16:creationId xmlns:a16="http://schemas.microsoft.com/office/drawing/2014/main" id="{23B4710E-708F-8347-382F-B7A0B1C98DE6}"/>
                  </a:ext>
                </a:extLst>
              </p:cNvPr>
              <p:cNvSpPr txBox="1"/>
              <p:nvPr/>
            </p:nvSpPr>
            <p:spPr>
              <a:xfrm>
                <a:off x="9141331" y="3202082"/>
                <a:ext cx="197207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600" b="0" i="0" u="none" strike="noStrike" kern="1200" cap="none" spc="0" normalizeH="0" baseline="0" noProof="0">
                    <a:ln>
                      <a:noFill/>
                    </a:ln>
                    <a:solidFill>
                      <a:prstClr val="black"/>
                    </a:solidFill>
                    <a:effectLst/>
                    <a:uLnTx/>
                    <a:uFillTx/>
                    <a:latin typeface="Calibri" panose="020F0502020204030204"/>
                    <a:ea typeface="+mn-ea"/>
                    <a:cs typeface="+mn-cs"/>
                  </a:rPr>
                  <a:t>Profs 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600" b="0" i="0" u="none" strike="noStrike" kern="1200" cap="none" spc="0" normalizeH="0" baseline="0" noProof="0">
                    <a:ln>
                      <a:noFill/>
                    </a:ln>
                    <a:solidFill>
                      <a:prstClr val="black"/>
                    </a:solidFill>
                    <a:effectLst/>
                    <a:uLnTx/>
                    <a:uFillTx/>
                    <a:latin typeface="Calibri" panose="020F0502020204030204"/>
                    <a:ea typeface="+mn-ea"/>
                    <a:cs typeface="+mn-cs"/>
                  </a:rPr>
                  <a:t>Personnel enseignant</a:t>
                </a:r>
              </a:p>
            </p:txBody>
          </p:sp>
          <p:sp>
            <p:nvSpPr>
              <p:cNvPr id="72" name="ZoneTexte 71">
                <a:extLst>
                  <a:ext uri="{FF2B5EF4-FFF2-40B4-BE49-F238E27FC236}">
                    <a16:creationId xmlns:a16="http://schemas.microsoft.com/office/drawing/2014/main" id="{BA2D57FF-0657-62B7-2C3B-B8770B879986}"/>
                  </a:ext>
                </a:extLst>
              </p:cNvPr>
              <p:cNvSpPr txBox="1"/>
              <p:nvPr/>
            </p:nvSpPr>
            <p:spPr>
              <a:xfrm>
                <a:off x="9228371" y="4435282"/>
                <a:ext cx="166859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600" b="0" i="0" u="none" strike="noStrike" kern="1200" cap="none" spc="0" normalizeH="0" baseline="0" noProof="0">
                    <a:ln>
                      <a:noFill/>
                    </a:ln>
                    <a:solidFill>
                      <a:prstClr val="black"/>
                    </a:solidFill>
                    <a:effectLst/>
                    <a:uLnTx/>
                    <a:uFillTx/>
                    <a:latin typeface="Calibri" panose="020F0502020204030204"/>
                    <a:ea typeface="+mn-ea"/>
                    <a:cs typeface="+mn-cs"/>
                  </a:rPr>
                  <a:t>Professionnels</a:t>
                </a:r>
                <a:r>
                  <a:rPr lang="fr-CA" sz="1600">
                    <a:solidFill>
                      <a:prstClr val="black"/>
                    </a:solidFill>
                    <a:latin typeface="Calibri" panose="020F0502020204030204"/>
                  </a:rPr>
                  <a:t>.le</a:t>
                </a:r>
                <a:r>
                  <a:rPr kumimoji="0" lang="fr-CA" sz="1600" b="0" i="0" u="none" strike="noStrike" kern="1200" cap="none" spc="0" normalizeH="0" baseline="0" noProof="0">
                    <a:ln>
                      <a:noFill/>
                    </a:ln>
                    <a:solidFill>
                      <a:prstClr val="black"/>
                    </a:solidFill>
                    <a:effectLst/>
                    <a:uLnTx/>
                    <a:uFillTx/>
                    <a:latin typeface="Calibri" panose="020F0502020204030204"/>
                    <a:ea typeface="+mn-ea"/>
                    <a:cs typeface="+mn-cs"/>
                  </a:rPr>
                  <a:t>s</a:t>
                </a:r>
              </a:p>
            </p:txBody>
          </p:sp>
          <p:sp>
            <p:nvSpPr>
              <p:cNvPr id="79" name="Accolade fermante 78">
                <a:extLst>
                  <a:ext uri="{FF2B5EF4-FFF2-40B4-BE49-F238E27FC236}">
                    <a16:creationId xmlns:a16="http://schemas.microsoft.com/office/drawing/2014/main" id="{E32C750A-769C-6397-7BBF-73793EC1690B}"/>
                  </a:ext>
                </a:extLst>
              </p:cNvPr>
              <p:cNvSpPr/>
              <p:nvPr/>
            </p:nvSpPr>
            <p:spPr>
              <a:xfrm flipH="1">
                <a:off x="8590070" y="3395089"/>
                <a:ext cx="459141" cy="1206002"/>
              </a:xfrm>
              <a:prstGeom prst="rightBrace">
                <a:avLst/>
              </a:prstGeom>
              <a:ln w="127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81" name="Connecteur droit avec flèche 80">
                <a:extLst>
                  <a:ext uri="{FF2B5EF4-FFF2-40B4-BE49-F238E27FC236}">
                    <a16:creationId xmlns:a16="http://schemas.microsoft.com/office/drawing/2014/main" id="{279E892B-179B-24CE-D326-C2169C6F514E}"/>
                  </a:ext>
                </a:extLst>
              </p:cNvPr>
              <p:cNvCxnSpPr>
                <a:cxnSpLocks/>
                <a:stCxn id="5" idx="3"/>
                <a:endCxn id="79" idx="1"/>
              </p:cNvCxnSpPr>
              <p:nvPr/>
            </p:nvCxnSpPr>
            <p:spPr>
              <a:xfrm>
                <a:off x="7550126" y="3985729"/>
                <a:ext cx="1039944" cy="12361"/>
              </a:xfrm>
              <a:prstGeom prst="straightConnector1">
                <a:avLst/>
              </a:prstGeom>
              <a:ln>
                <a:solidFill>
                  <a:srgbClr val="EF3F4A"/>
                </a:solidFill>
                <a:tailEnd type="triangle"/>
              </a:ln>
            </p:spPr>
            <p:style>
              <a:lnRef idx="1">
                <a:schemeClr val="accent1"/>
              </a:lnRef>
              <a:fillRef idx="0">
                <a:schemeClr val="accent1"/>
              </a:fillRef>
              <a:effectRef idx="0">
                <a:schemeClr val="accent1"/>
              </a:effectRef>
              <a:fontRef idx="minor">
                <a:schemeClr val="tx1"/>
              </a:fontRef>
            </p:style>
          </p:cxnSp>
        </p:grpSp>
        <p:sp>
          <p:nvSpPr>
            <p:cNvPr id="18" name="ZoneTexte 17">
              <a:extLst>
                <a:ext uri="{FF2B5EF4-FFF2-40B4-BE49-F238E27FC236}">
                  <a16:creationId xmlns:a16="http://schemas.microsoft.com/office/drawing/2014/main" id="{5341C569-7E29-4AC4-7F2A-85AD181B2362}"/>
                </a:ext>
              </a:extLst>
            </p:cNvPr>
            <p:cNvSpPr txBox="1"/>
            <p:nvPr/>
          </p:nvSpPr>
          <p:spPr>
            <a:xfrm>
              <a:off x="7749644" y="3701248"/>
              <a:ext cx="713331"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100" b="0" i="0" u="none" strike="noStrike" kern="1200" cap="none" spc="0" normalizeH="0" baseline="0" noProof="0">
                  <a:ln>
                    <a:noFill/>
                  </a:ln>
                  <a:solidFill>
                    <a:srgbClr val="EF3F4A"/>
                  </a:solidFill>
                  <a:effectLst/>
                  <a:uLnTx/>
                  <a:uFillTx/>
                  <a:latin typeface="Calibri" panose="020F0502020204030204"/>
                  <a:ea typeface="+mn-ea"/>
                  <a:cs typeface="+mn-cs"/>
                </a:rPr>
                <a:t>Soutien</a:t>
              </a:r>
            </a:p>
          </p:txBody>
        </p:sp>
        <p:sp>
          <p:nvSpPr>
            <p:cNvPr id="21" name="ZoneTexte 20">
              <a:extLst>
                <a:ext uri="{FF2B5EF4-FFF2-40B4-BE49-F238E27FC236}">
                  <a16:creationId xmlns:a16="http://schemas.microsoft.com/office/drawing/2014/main" id="{6678D487-065C-5041-12E3-AB975ADF2BAA}"/>
                </a:ext>
              </a:extLst>
            </p:cNvPr>
            <p:cNvSpPr txBox="1"/>
            <p:nvPr/>
          </p:nvSpPr>
          <p:spPr>
            <a:xfrm>
              <a:off x="7712857" y="4074142"/>
              <a:ext cx="855391"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100" b="0" i="0" u="none" strike="noStrike" kern="1200" cap="none" spc="0" normalizeH="0" baseline="0" noProof="0">
                  <a:ln>
                    <a:noFill/>
                  </a:ln>
                  <a:solidFill>
                    <a:srgbClr val="EF3F4A"/>
                  </a:solidFill>
                  <a:effectLst/>
                  <a:uLnTx/>
                  <a:uFillTx/>
                  <a:latin typeface="Calibri" panose="020F0502020204030204"/>
                  <a:ea typeface="+mn-ea"/>
                  <a:cs typeface="+mn-cs"/>
                </a:rPr>
                <a:t>Formation</a:t>
              </a:r>
            </a:p>
          </p:txBody>
        </p:sp>
      </p:grpSp>
    </p:spTree>
    <p:extLst>
      <p:ext uri="{BB962C8B-B14F-4D97-AF65-F5344CB8AC3E}">
        <p14:creationId xmlns:p14="http://schemas.microsoft.com/office/powerpoint/2010/main" val="3876279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bg/>
                                          </p:spTgt>
                                        </p:tgtEl>
                                        <p:attrNameLst>
                                          <p:attrName>style.visibility</p:attrName>
                                        </p:attrNameLst>
                                      </p:cBhvr>
                                      <p:to>
                                        <p:strVal val="visible"/>
                                      </p:to>
                                    </p:set>
                                    <p:animEffect transition="in" filter="fade">
                                      <p:cBhvr>
                                        <p:cTn id="10" dur="500"/>
                                        <p:tgtEl>
                                          <p:spTgt spid="5">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500"/>
                                        <p:tgtEl>
                                          <p:spTgt spid="5">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500"/>
                                        <p:tgtEl>
                                          <p:spTgt spid="23"/>
                                        </p:tgtEl>
                                      </p:cBhvr>
                                    </p:animEffect>
                                  </p:childTnLst>
                                </p:cTn>
                              </p:par>
                              <p:par>
                                <p:cTn id="40" presetID="10" presetClass="entr" presetSubtype="0" fill="hold" nodeType="withEffect">
                                  <p:stCondLst>
                                    <p:cond delay="0"/>
                                  </p:stCondLst>
                                  <p:childTnLst>
                                    <p:set>
                                      <p:cBhvr>
                                        <p:cTn id="41" dur="1" fill="hold">
                                          <p:stCondLst>
                                            <p:cond delay="0"/>
                                          </p:stCondLst>
                                        </p:cTn>
                                        <p:tgtEl>
                                          <p:spTgt spid="91"/>
                                        </p:tgtEl>
                                        <p:attrNameLst>
                                          <p:attrName>style.visibility</p:attrName>
                                        </p:attrNameLst>
                                      </p:cBhvr>
                                      <p:to>
                                        <p:strVal val="visible"/>
                                      </p:to>
                                    </p:set>
                                    <p:animEffect transition="in" filter="fade">
                                      <p:cBhvr>
                                        <p:cTn id="42" dur="500"/>
                                        <p:tgtEl>
                                          <p:spTgt spid="9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fade">
                                      <p:cBhvr>
                                        <p:cTn id="4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5" grpId="0" uiExpand="1" build="p" animBg="1"/>
      <p:bldP spid="16" grpId="0"/>
      <p:bldP spid="10" grpId="0" animBg="1"/>
      <p:bldP spid="11" grpId="0"/>
      <p:bldP spid="8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02AF51-15B8-33BE-679A-A2F8C65A7671}"/>
              </a:ext>
            </a:extLst>
          </p:cNvPr>
          <p:cNvSpPr>
            <a:spLocks noGrp="1"/>
          </p:cNvSpPr>
          <p:nvPr>
            <p:ph type="title"/>
          </p:nvPr>
        </p:nvSpPr>
        <p:spPr>
          <a:xfrm>
            <a:off x="400878" y="113237"/>
            <a:ext cx="10515600" cy="878752"/>
          </a:xfrm>
        </p:spPr>
        <p:txBody>
          <a:bodyPr/>
          <a:lstStyle/>
          <a:p>
            <a:r>
              <a:rPr lang="fr-CA">
                <a:solidFill>
                  <a:srgbClr val="002060"/>
                </a:solidFill>
              </a:rPr>
              <a:t>Trousses de métaREL sur Genial.ly</a:t>
            </a:r>
          </a:p>
        </p:txBody>
      </p:sp>
      <p:sp>
        <p:nvSpPr>
          <p:cNvPr id="4" name="Espace réservé du numéro de diapositive 3">
            <a:extLst>
              <a:ext uri="{FF2B5EF4-FFF2-40B4-BE49-F238E27FC236}">
                <a16:creationId xmlns:a16="http://schemas.microsoft.com/office/drawing/2014/main" id="{7060641D-D27C-41BC-46E0-2AD9CCB25E1C}"/>
              </a:ext>
            </a:extLst>
          </p:cNvPr>
          <p:cNvSpPr>
            <a:spLocks noGrp="1"/>
          </p:cNvSpPr>
          <p:nvPr>
            <p:ph type="sldNum" sz="quarter" idx="12"/>
          </p:nvPr>
        </p:nvSpPr>
        <p:spPr/>
        <p:txBody>
          <a:bodyPr/>
          <a:lstStyle/>
          <a:p>
            <a:fld id="{7C8D7908-A7C7-CC46-9524-C00CE01F6968}" type="slidenum">
              <a:rPr lang="fr-CA" smtClean="0"/>
              <a:t>24</a:t>
            </a:fld>
            <a:endParaRPr lang="fr-CA"/>
          </a:p>
        </p:txBody>
      </p:sp>
      <p:sp>
        <p:nvSpPr>
          <p:cNvPr id="7" name="ZoneTexte 6">
            <a:extLst>
              <a:ext uri="{FF2B5EF4-FFF2-40B4-BE49-F238E27FC236}">
                <a16:creationId xmlns:a16="http://schemas.microsoft.com/office/drawing/2014/main" id="{59B5C6E5-E6D8-597D-D798-FD996A19BAF5}"/>
              </a:ext>
            </a:extLst>
          </p:cNvPr>
          <p:cNvSpPr txBox="1"/>
          <p:nvPr/>
        </p:nvSpPr>
        <p:spPr>
          <a:xfrm>
            <a:off x="4808040" y="5822401"/>
            <a:ext cx="3151953" cy="369332"/>
          </a:xfrm>
          <a:prstGeom prst="rect">
            <a:avLst/>
          </a:prstGeom>
          <a:noFill/>
        </p:spPr>
        <p:txBody>
          <a:bodyPr wrap="none" rtlCol="0">
            <a:spAutoFit/>
          </a:bodyPr>
          <a:lstStyle/>
          <a:p>
            <a:r>
              <a:rPr lang="fr-CA" dirty="0">
                <a:hlinkClick r:id="rId3"/>
              </a:rPr>
              <a:t>https://fabriquerel.org/trousse</a:t>
            </a:r>
            <a:r>
              <a:rPr lang="fr-CA" dirty="0"/>
              <a:t> </a:t>
            </a:r>
          </a:p>
        </p:txBody>
      </p:sp>
      <p:pic>
        <p:nvPicPr>
          <p:cNvPr id="11" name="Image 10" descr="Une image contenant texte, capture d’écran, diagramme, Police&#10;&#10;Description générée automatiquement">
            <a:extLst>
              <a:ext uri="{FF2B5EF4-FFF2-40B4-BE49-F238E27FC236}">
                <a16:creationId xmlns:a16="http://schemas.microsoft.com/office/drawing/2014/main" id="{A608710C-9F3F-7C9C-965C-3BA8811B4065}"/>
              </a:ext>
            </a:extLst>
          </p:cNvPr>
          <p:cNvPicPr>
            <a:picLocks noChangeAspect="1"/>
          </p:cNvPicPr>
          <p:nvPr/>
        </p:nvPicPr>
        <p:blipFill>
          <a:blip r:embed="rId4"/>
          <a:stretch>
            <a:fillRect/>
          </a:stretch>
        </p:blipFill>
        <p:spPr>
          <a:xfrm>
            <a:off x="2287289" y="1035598"/>
            <a:ext cx="7366434" cy="4786803"/>
          </a:xfrm>
          <a:prstGeom prst="rect">
            <a:avLst/>
          </a:prstGeom>
          <a:ln>
            <a:solidFill>
              <a:schemeClr val="bg1">
                <a:lumMod val="85000"/>
              </a:schemeClr>
            </a:solidFill>
          </a:ln>
        </p:spPr>
      </p:pic>
      <p:sp>
        <p:nvSpPr>
          <p:cNvPr id="10" name="ZoneTexte 9">
            <a:extLst>
              <a:ext uri="{FF2B5EF4-FFF2-40B4-BE49-F238E27FC236}">
                <a16:creationId xmlns:a16="http://schemas.microsoft.com/office/drawing/2014/main" id="{D964B8B8-5887-E657-0FD1-71A8F5E13CAF}"/>
              </a:ext>
            </a:extLst>
          </p:cNvPr>
          <p:cNvSpPr txBox="1"/>
          <p:nvPr/>
        </p:nvSpPr>
        <p:spPr>
          <a:xfrm>
            <a:off x="6820767" y="4588018"/>
            <a:ext cx="1700594"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en-US"/>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CA" dirty="0">
                <a:sym typeface="Symbol" panose="05050102010706020507" pitchFamily="18" charset="2"/>
              </a:rPr>
              <a:t> </a:t>
            </a:r>
            <a:r>
              <a:rPr lang="fr-CA" dirty="0"/>
              <a:t>30 documents</a:t>
            </a:r>
          </a:p>
        </p:txBody>
      </p:sp>
      <p:sp>
        <p:nvSpPr>
          <p:cNvPr id="13" name="ZoneTexte 12">
            <a:extLst>
              <a:ext uri="{FF2B5EF4-FFF2-40B4-BE49-F238E27FC236}">
                <a16:creationId xmlns:a16="http://schemas.microsoft.com/office/drawing/2014/main" id="{D01F2F01-0E39-C5F9-7F23-6C9407A069E6}"/>
              </a:ext>
            </a:extLst>
          </p:cNvPr>
          <p:cNvSpPr txBox="1"/>
          <p:nvPr/>
        </p:nvSpPr>
        <p:spPr>
          <a:xfrm>
            <a:off x="3706249" y="4588019"/>
            <a:ext cx="1700594"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en-US"/>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CA" dirty="0">
                <a:sym typeface="Symbol" panose="05050102010706020507" pitchFamily="18" charset="2"/>
              </a:rPr>
              <a:t> </a:t>
            </a:r>
            <a:r>
              <a:rPr lang="fr-CA" dirty="0"/>
              <a:t>10 documents</a:t>
            </a:r>
          </a:p>
        </p:txBody>
      </p:sp>
      <p:grpSp>
        <p:nvGrpSpPr>
          <p:cNvPr id="18" name="Groupe 17">
            <a:extLst>
              <a:ext uri="{FF2B5EF4-FFF2-40B4-BE49-F238E27FC236}">
                <a16:creationId xmlns:a16="http://schemas.microsoft.com/office/drawing/2014/main" id="{D058ED5F-3FB0-3AE1-C559-CDA7BFD16081}"/>
              </a:ext>
            </a:extLst>
          </p:cNvPr>
          <p:cNvGrpSpPr/>
          <p:nvPr/>
        </p:nvGrpSpPr>
        <p:grpSpPr>
          <a:xfrm>
            <a:off x="8691613" y="2691527"/>
            <a:ext cx="3352845" cy="1200329"/>
            <a:chOff x="8691613" y="2691527"/>
            <a:chExt cx="3352845" cy="1200329"/>
          </a:xfrm>
        </p:grpSpPr>
        <p:sp>
          <p:nvSpPr>
            <p:cNvPr id="8" name="ZoneTexte 7">
              <a:extLst>
                <a:ext uri="{FF2B5EF4-FFF2-40B4-BE49-F238E27FC236}">
                  <a16:creationId xmlns:a16="http://schemas.microsoft.com/office/drawing/2014/main" id="{512736BD-212F-9E7B-A3FE-AC46C2E281EA}"/>
                </a:ext>
              </a:extLst>
            </p:cNvPr>
            <p:cNvSpPr txBox="1"/>
            <p:nvPr/>
          </p:nvSpPr>
          <p:spPr>
            <a:xfrm>
              <a:off x="9653723" y="2691527"/>
              <a:ext cx="2390735" cy="120032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fr-CA" sz="1800" dirty="0"/>
                <a:t>+ 6 </a:t>
              </a:r>
              <a:r>
                <a:rPr lang="fr-CA" sz="1800" dirty="0" err="1"/>
                <a:t>odJ</a:t>
              </a:r>
              <a:r>
                <a:rPr lang="fr-CA" sz="1800" dirty="0"/>
                <a:t> </a:t>
              </a:r>
              <a:br>
                <a:rPr lang="fr-CA" sz="1800" dirty="0"/>
              </a:br>
              <a:r>
                <a:rPr lang="fr-CA" sz="1800" dirty="0"/>
                <a:t>+ 6 points à discuter en binômes</a:t>
              </a:r>
              <a:br>
                <a:rPr lang="fr-CA" sz="1800" dirty="0"/>
              </a:br>
              <a:r>
                <a:rPr lang="fr-CA" sz="1800" dirty="0"/>
                <a:t>+18  autres</a:t>
              </a:r>
            </a:p>
          </p:txBody>
        </p:sp>
        <p:cxnSp>
          <p:nvCxnSpPr>
            <p:cNvPr id="15" name="Connecteur droit avec flèche 14">
              <a:extLst>
                <a:ext uri="{FF2B5EF4-FFF2-40B4-BE49-F238E27FC236}">
                  <a16:creationId xmlns:a16="http://schemas.microsoft.com/office/drawing/2014/main" id="{6FF4EDCB-E23B-7F16-9CD1-2805EAE78EC9}"/>
                </a:ext>
              </a:extLst>
            </p:cNvPr>
            <p:cNvCxnSpPr>
              <a:cxnSpLocks/>
            </p:cNvCxnSpPr>
            <p:nvPr/>
          </p:nvCxnSpPr>
          <p:spPr>
            <a:xfrm>
              <a:off x="8691613" y="3291692"/>
              <a:ext cx="9621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64224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1" name="Groupe 1040" hidden="1">
            <a:extLst>
              <a:ext uri="{FF2B5EF4-FFF2-40B4-BE49-F238E27FC236}">
                <a16:creationId xmlns:a16="http://schemas.microsoft.com/office/drawing/2014/main" id="{DCA8D01E-5D9D-4485-9F2A-D5B4FEB2783C}"/>
              </a:ext>
            </a:extLst>
          </p:cNvPr>
          <p:cNvGrpSpPr/>
          <p:nvPr/>
        </p:nvGrpSpPr>
        <p:grpSpPr>
          <a:xfrm>
            <a:off x="109866" y="4610983"/>
            <a:ext cx="11819193" cy="612801"/>
            <a:chOff x="23445" y="6287044"/>
            <a:chExt cx="11819193" cy="612801"/>
          </a:xfrm>
        </p:grpSpPr>
        <p:grpSp>
          <p:nvGrpSpPr>
            <p:cNvPr id="1037" name="Groupe 1036">
              <a:extLst>
                <a:ext uri="{FF2B5EF4-FFF2-40B4-BE49-F238E27FC236}">
                  <a16:creationId xmlns:a16="http://schemas.microsoft.com/office/drawing/2014/main" id="{779AFE5B-73A0-41A9-95FD-70E58DDD7DFA}"/>
                </a:ext>
              </a:extLst>
            </p:cNvPr>
            <p:cNvGrpSpPr/>
            <p:nvPr/>
          </p:nvGrpSpPr>
          <p:grpSpPr>
            <a:xfrm>
              <a:off x="639940" y="6314559"/>
              <a:ext cx="526922" cy="531121"/>
              <a:chOff x="637263" y="6313741"/>
              <a:chExt cx="526922" cy="531121"/>
            </a:xfrm>
          </p:grpSpPr>
          <p:pic>
            <p:nvPicPr>
              <p:cNvPr id="149" name="Espace réservé du contenu 5" descr="Utilisateurs avec un remplissage uni">
                <a:extLst>
                  <a:ext uri="{FF2B5EF4-FFF2-40B4-BE49-F238E27FC236}">
                    <a16:creationId xmlns:a16="http://schemas.microsoft.com/office/drawing/2014/main" id="{E6C7B782-3E7A-4357-AFD4-830A6D73C6F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7263" y="6372692"/>
                <a:ext cx="526922" cy="472170"/>
              </a:xfrm>
              <a:prstGeom prst="rect">
                <a:avLst/>
              </a:prstGeom>
            </p:spPr>
          </p:pic>
          <p:pic>
            <p:nvPicPr>
              <p:cNvPr id="150" name="Picture 14">
                <a:extLst>
                  <a:ext uri="{FF2B5EF4-FFF2-40B4-BE49-F238E27FC236}">
                    <a16:creationId xmlns:a16="http://schemas.microsoft.com/office/drawing/2014/main" id="{7A08144B-38FB-4A96-A4E4-8C0B690439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0923" y="6313741"/>
                <a:ext cx="239602" cy="1932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2" name="Groupe 111">
              <a:extLst>
                <a:ext uri="{FF2B5EF4-FFF2-40B4-BE49-F238E27FC236}">
                  <a16:creationId xmlns:a16="http://schemas.microsoft.com/office/drawing/2014/main" id="{6DB87A15-075F-44D7-9A7D-A6A84125D7AB}"/>
                </a:ext>
              </a:extLst>
            </p:cNvPr>
            <p:cNvGrpSpPr/>
            <p:nvPr/>
          </p:nvGrpSpPr>
          <p:grpSpPr>
            <a:xfrm>
              <a:off x="23445" y="6287044"/>
              <a:ext cx="11819193" cy="612801"/>
              <a:chOff x="23445" y="6287044"/>
              <a:chExt cx="11819193" cy="612801"/>
            </a:xfrm>
          </p:grpSpPr>
          <p:grpSp>
            <p:nvGrpSpPr>
              <p:cNvPr id="82" name="Groupe 81">
                <a:extLst>
                  <a:ext uri="{FF2B5EF4-FFF2-40B4-BE49-F238E27FC236}">
                    <a16:creationId xmlns:a16="http://schemas.microsoft.com/office/drawing/2014/main" id="{78BD488A-C942-47C7-BBE9-78BEE2F672B9}"/>
                  </a:ext>
                </a:extLst>
              </p:cNvPr>
              <p:cNvGrpSpPr/>
              <p:nvPr/>
            </p:nvGrpSpPr>
            <p:grpSpPr>
              <a:xfrm>
                <a:off x="23445" y="6287044"/>
                <a:ext cx="11819193" cy="566903"/>
                <a:chOff x="23445" y="6287044"/>
                <a:chExt cx="12010596" cy="566903"/>
              </a:xfrm>
            </p:grpSpPr>
            <p:sp>
              <p:nvSpPr>
                <p:cNvPr id="9" name="Flèche : droite 8">
                  <a:extLst>
                    <a:ext uri="{FF2B5EF4-FFF2-40B4-BE49-F238E27FC236}">
                      <a16:creationId xmlns:a16="http://schemas.microsoft.com/office/drawing/2014/main" id="{8C734F87-A94A-4526-A5A2-B10DEE94BF9E}"/>
                    </a:ext>
                  </a:extLst>
                </p:cNvPr>
                <p:cNvSpPr>
                  <a:spLocks/>
                </p:cNvSpPr>
                <p:nvPr/>
              </p:nvSpPr>
              <p:spPr>
                <a:xfrm>
                  <a:off x="1237326" y="6507694"/>
                  <a:ext cx="10721329" cy="346253"/>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A" b="1"/>
                    <a:t>Gestion</a:t>
                  </a:r>
                </a:p>
              </p:txBody>
            </p:sp>
            <p:sp>
              <p:nvSpPr>
                <p:cNvPr id="18" name="ZoneTexte 17">
                  <a:extLst>
                    <a:ext uri="{FF2B5EF4-FFF2-40B4-BE49-F238E27FC236}">
                      <a16:creationId xmlns:a16="http://schemas.microsoft.com/office/drawing/2014/main" id="{CC72418C-0B56-477B-BF71-3FB123F38BE4}"/>
                    </a:ext>
                  </a:extLst>
                </p:cNvPr>
                <p:cNvSpPr txBox="1"/>
                <p:nvPr/>
              </p:nvSpPr>
              <p:spPr>
                <a:xfrm>
                  <a:off x="1354557" y="6305948"/>
                  <a:ext cx="1240340" cy="276999"/>
                </a:xfrm>
                <a:prstGeom prst="rect">
                  <a:avLst/>
                </a:prstGeom>
                <a:noFill/>
              </p:spPr>
              <p:txBody>
                <a:bodyPr wrap="none" rtlCol="0">
                  <a:spAutoFit/>
                </a:bodyPr>
                <a:lstStyle>
                  <a:defPPr>
                    <a:defRPr lang="fr-FR"/>
                  </a:defPPr>
                  <a:lvl1pPr>
                    <a:defRPr sz="1200"/>
                  </a:lvl1pPr>
                </a:lstStyle>
                <a:p>
                  <a:r>
                    <a:rPr lang="fr-CA" err="1"/>
                    <a:t>Renc</a:t>
                  </a:r>
                  <a:r>
                    <a:rPr lang="fr-CA"/>
                    <a:t>. démarrage</a:t>
                  </a:r>
                </a:p>
              </p:txBody>
            </p:sp>
            <p:sp>
              <p:nvSpPr>
                <p:cNvPr id="19" name="ZoneTexte 18">
                  <a:extLst>
                    <a:ext uri="{FF2B5EF4-FFF2-40B4-BE49-F238E27FC236}">
                      <a16:creationId xmlns:a16="http://schemas.microsoft.com/office/drawing/2014/main" id="{7BD9927E-8333-4C59-AD19-F98237A23318}"/>
                    </a:ext>
                  </a:extLst>
                </p:cNvPr>
                <p:cNvSpPr txBox="1"/>
                <p:nvPr/>
              </p:nvSpPr>
              <p:spPr>
                <a:xfrm>
                  <a:off x="7261738" y="6297303"/>
                  <a:ext cx="1790563" cy="276999"/>
                </a:xfrm>
                <a:prstGeom prst="rect">
                  <a:avLst/>
                </a:prstGeom>
                <a:noFill/>
              </p:spPr>
              <p:txBody>
                <a:bodyPr wrap="square" rtlCol="0">
                  <a:spAutoFit/>
                </a:bodyPr>
                <a:lstStyle/>
                <a:p>
                  <a:r>
                    <a:rPr lang="fr-CA" sz="1200" err="1"/>
                    <a:t>Renc</a:t>
                  </a:r>
                  <a:r>
                    <a:rPr lang="fr-CA" sz="1200"/>
                    <a:t>. Bilan mi-parcours</a:t>
                  </a:r>
                </a:p>
              </p:txBody>
            </p:sp>
            <p:sp>
              <p:nvSpPr>
                <p:cNvPr id="20" name="ZoneTexte 19">
                  <a:extLst>
                    <a:ext uri="{FF2B5EF4-FFF2-40B4-BE49-F238E27FC236}">
                      <a16:creationId xmlns:a16="http://schemas.microsoft.com/office/drawing/2014/main" id="{CB2F0F04-52B9-4F88-A471-4FBDB6CD65D6}"/>
                    </a:ext>
                  </a:extLst>
                </p:cNvPr>
                <p:cNvSpPr txBox="1"/>
                <p:nvPr/>
              </p:nvSpPr>
              <p:spPr>
                <a:xfrm>
                  <a:off x="11009171" y="6287044"/>
                  <a:ext cx="1024870" cy="276999"/>
                </a:xfrm>
                <a:prstGeom prst="rect">
                  <a:avLst/>
                </a:prstGeom>
                <a:noFill/>
              </p:spPr>
              <p:txBody>
                <a:bodyPr wrap="square" rtlCol="0">
                  <a:spAutoFit/>
                </a:bodyPr>
                <a:lstStyle/>
                <a:p>
                  <a:r>
                    <a:rPr lang="fr-CA" sz="1200"/>
                    <a:t>Rapport final</a:t>
                  </a:r>
                </a:p>
              </p:txBody>
            </p:sp>
            <p:sp>
              <p:nvSpPr>
                <p:cNvPr id="51" name="Ellipse 50">
                  <a:extLst>
                    <a:ext uri="{FF2B5EF4-FFF2-40B4-BE49-F238E27FC236}">
                      <a16:creationId xmlns:a16="http://schemas.microsoft.com/office/drawing/2014/main" id="{94254258-EFE2-46B1-BDA5-9614FE752D1E}"/>
                    </a:ext>
                  </a:extLst>
                </p:cNvPr>
                <p:cNvSpPr/>
                <p:nvPr/>
              </p:nvSpPr>
              <p:spPr>
                <a:xfrm>
                  <a:off x="1732071" y="6574302"/>
                  <a:ext cx="241825" cy="203283"/>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3" name="Ellipse 52">
                  <a:extLst>
                    <a:ext uri="{FF2B5EF4-FFF2-40B4-BE49-F238E27FC236}">
                      <a16:creationId xmlns:a16="http://schemas.microsoft.com/office/drawing/2014/main" id="{30F412B7-E536-4C97-A3BE-B9709E7E4C69}"/>
                    </a:ext>
                  </a:extLst>
                </p:cNvPr>
                <p:cNvSpPr/>
                <p:nvPr/>
              </p:nvSpPr>
              <p:spPr>
                <a:xfrm>
                  <a:off x="8121648" y="6581146"/>
                  <a:ext cx="241825" cy="203283"/>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2" name="ZoneTexte 61">
                  <a:extLst>
                    <a:ext uri="{FF2B5EF4-FFF2-40B4-BE49-F238E27FC236}">
                      <a16:creationId xmlns:a16="http://schemas.microsoft.com/office/drawing/2014/main" id="{3E07358E-2DFE-3D85-67EE-7449660B4195}"/>
                    </a:ext>
                  </a:extLst>
                </p:cNvPr>
                <p:cNvSpPr txBox="1"/>
                <p:nvPr/>
              </p:nvSpPr>
              <p:spPr>
                <a:xfrm>
                  <a:off x="23445" y="6329311"/>
                  <a:ext cx="612429" cy="523220"/>
                </a:xfrm>
                <a:prstGeom prst="rect">
                  <a:avLst/>
                </a:prstGeom>
                <a:solidFill>
                  <a:schemeClr val="tx1"/>
                </a:solidFill>
              </p:spPr>
              <p:txBody>
                <a:bodyPr wrap="square" lIns="91440" tIns="45720" rIns="91440" bIns="45720" rtlCol="0" anchor="ctr">
                  <a:spAutoFit/>
                </a:bodyPr>
                <a:lstStyle/>
                <a:p>
                  <a:pPr algn="ctr"/>
                  <a:r>
                    <a:rPr lang="fr-CA" sz="1400">
                      <a:solidFill>
                        <a:schemeClr val="bg1"/>
                      </a:solidFill>
                      <a:cs typeface="Calibri"/>
                    </a:rPr>
                    <a:t>3e ligne</a:t>
                  </a:r>
                  <a:endParaRPr lang="fr-FR">
                    <a:solidFill>
                      <a:schemeClr val="bg1"/>
                    </a:solidFill>
                  </a:endParaRPr>
                </a:p>
              </p:txBody>
            </p:sp>
          </p:grpSp>
          <p:sp>
            <p:nvSpPr>
              <p:cNvPr id="146" name="ZoneTexte 145">
                <a:extLst>
                  <a:ext uri="{FF2B5EF4-FFF2-40B4-BE49-F238E27FC236}">
                    <a16:creationId xmlns:a16="http://schemas.microsoft.com/office/drawing/2014/main" id="{91856DDC-971C-47CB-BF01-04B3BD4604DB}"/>
                  </a:ext>
                </a:extLst>
              </p:cNvPr>
              <p:cNvSpPr txBox="1"/>
              <p:nvPr/>
            </p:nvSpPr>
            <p:spPr>
              <a:xfrm>
                <a:off x="579260" y="6669013"/>
                <a:ext cx="715259" cy="230832"/>
              </a:xfrm>
              <a:prstGeom prst="rect">
                <a:avLst/>
              </a:prstGeom>
              <a:noFill/>
            </p:spPr>
            <p:txBody>
              <a:bodyPr wrap="none" rtlCol="0">
                <a:spAutoFit/>
              </a:bodyPr>
              <a:lstStyle/>
              <a:p>
                <a:pPr algn="ctr"/>
                <a:r>
                  <a:rPr lang="fr-CA" sz="900" err="1"/>
                  <a:t>Dir</a:t>
                </a:r>
                <a:r>
                  <a:rPr lang="fr-CA" sz="900"/>
                  <a:t> + Coord</a:t>
                </a:r>
              </a:p>
            </p:txBody>
          </p:sp>
        </p:grpSp>
      </p:grpSp>
      <p:pic>
        <p:nvPicPr>
          <p:cNvPr id="1026" name="Picture 2">
            <a:extLst>
              <a:ext uri="{FF2B5EF4-FFF2-40B4-BE49-F238E27FC236}">
                <a16:creationId xmlns:a16="http://schemas.microsoft.com/office/drawing/2014/main" id="{2E535333-7B99-4AFC-AB9F-CEA4B82B51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10615" y="2392546"/>
            <a:ext cx="1704975" cy="1609725"/>
          </a:xfrm>
          <a:prstGeom prst="rect">
            <a:avLst/>
          </a:prstGeom>
          <a:noFill/>
          <a:extLst>
            <a:ext uri="{909E8E84-426E-40DD-AFC4-6F175D3DCCD1}">
              <a14:hiddenFill xmlns:a14="http://schemas.microsoft.com/office/drawing/2010/main">
                <a:solidFill>
                  <a:srgbClr val="FFFFFF"/>
                </a:solidFill>
              </a14:hiddenFill>
            </a:ext>
          </a:extLst>
        </p:spPr>
      </p:pic>
      <p:pic>
        <p:nvPicPr>
          <p:cNvPr id="52" name="Image 51">
            <a:extLst>
              <a:ext uri="{FF2B5EF4-FFF2-40B4-BE49-F238E27FC236}">
                <a16:creationId xmlns:a16="http://schemas.microsoft.com/office/drawing/2014/main" id="{A8A28EDC-68F8-4F3A-9196-3A76B4F2B6E8}"/>
              </a:ext>
            </a:extLst>
          </p:cNvPr>
          <p:cNvPicPr>
            <a:picLocks noChangeAspect="1"/>
          </p:cNvPicPr>
          <p:nvPr/>
        </p:nvPicPr>
        <p:blipFill>
          <a:blip r:embed="rId7"/>
          <a:stretch>
            <a:fillRect/>
          </a:stretch>
        </p:blipFill>
        <p:spPr>
          <a:xfrm>
            <a:off x="7896789" y="2516163"/>
            <a:ext cx="1592322" cy="1609724"/>
          </a:xfrm>
          <a:prstGeom prst="rect">
            <a:avLst/>
          </a:prstGeom>
        </p:spPr>
      </p:pic>
      <p:pic>
        <p:nvPicPr>
          <p:cNvPr id="79" name="Image 78">
            <a:extLst>
              <a:ext uri="{FF2B5EF4-FFF2-40B4-BE49-F238E27FC236}">
                <a16:creationId xmlns:a16="http://schemas.microsoft.com/office/drawing/2014/main" id="{394BD3F5-4C0E-4B85-83DB-760EBF20478A}"/>
              </a:ext>
            </a:extLst>
          </p:cNvPr>
          <p:cNvPicPr>
            <a:picLocks noChangeAspect="1"/>
          </p:cNvPicPr>
          <p:nvPr/>
        </p:nvPicPr>
        <p:blipFill>
          <a:blip r:embed="rId8"/>
          <a:stretch>
            <a:fillRect/>
          </a:stretch>
        </p:blipFill>
        <p:spPr>
          <a:xfrm>
            <a:off x="862225" y="2536523"/>
            <a:ext cx="1686679" cy="1569004"/>
          </a:xfrm>
          <a:prstGeom prst="rect">
            <a:avLst/>
          </a:prstGeom>
        </p:spPr>
      </p:pic>
      <p:pic>
        <p:nvPicPr>
          <p:cNvPr id="1030" name="Picture 6">
            <a:extLst>
              <a:ext uri="{FF2B5EF4-FFF2-40B4-BE49-F238E27FC236}">
                <a16:creationId xmlns:a16="http://schemas.microsoft.com/office/drawing/2014/main" id="{723BB630-8499-4E85-8983-64840A50CAF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44508" y="2496030"/>
            <a:ext cx="1623377" cy="164999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E50A2400-F8F1-455A-9742-CCF50437402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70406" y="2498195"/>
            <a:ext cx="1752600" cy="164782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BB790A92-3776-4C06-9529-8F24E9DC70E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94819" y="2504338"/>
            <a:ext cx="1485900" cy="1581150"/>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E4CEA8C4-CA78-DF8F-D55A-23211B1AEA52}"/>
              </a:ext>
            </a:extLst>
          </p:cNvPr>
          <p:cNvSpPr txBox="1"/>
          <p:nvPr/>
        </p:nvSpPr>
        <p:spPr>
          <a:xfrm>
            <a:off x="966845" y="1951194"/>
            <a:ext cx="2419923" cy="340734"/>
          </a:xfrm>
          <a:prstGeom prst="rect">
            <a:avLst/>
          </a:prstGeom>
          <a:noFill/>
        </p:spPr>
        <p:txBody>
          <a:bodyPr wrap="square">
            <a:spAutoFit/>
          </a:bodyPr>
          <a:lstStyle/>
          <a:p>
            <a:pPr fontAlgn="base">
              <a:lnSpc>
                <a:spcPct val="150000"/>
              </a:lnSpc>
              <a:buFont typeface="Arial" panose="020B0604020202020204" pitchFamily="34" charset="0"/>
              <a:buChar char="•"/>
            </a:pPr>
            <a:r>
              <a:rPr lang="fr-CA" sz="1200" u="sng" dirty="0">
                <a:solidFill>
                  <a:srgbClr val="1191D0"/>
                </a:solidFill>
                <a:latin typeface="inherit"/>
                <a:hlinkClick r:id="rId12"/>
              </a:rPr>
              <a:t>Fiche sommaire du projet</a:t>
            </a:r>
            <a:endParaRPr lang="fr-CA" sz="1200" b="0" i="0" u="sng" strike="noStrike" dirty="0">
              <a:solidFill>
                <a:srgbClr val="1191D0"/>
              </a:solidFill>
              <a:effectLst/>
              <a:latin typeface="inherit"/>
            </a:endParaRPr>
          </a:p>
        </p:txBody>
      </p:sp>
      <p:sp>
        <p:nvSpPr>
          <p:cNvPr id="26" name="ZoneTexte 25">
            <a:extLst>
              <a:ext uri="{FF2B5EF4-FFF2-40B4-BE49-F238E27FC236}">
                <a16:creationId xmlns:a16="http://schemas.microsoft.com/office/drawing/2014/main" id="{76DF32A4-0B84-2C70-0CFD-705908B0F6DD}"/>
              </a:ext>
            </a:extLst>
          </p:cNvPr>
          <p:cNvSpPr txBox="1"/>
          <p:nvPr/>
        </p:nvSpPr>
        <p:spPr>
          <a:xfrm>
            <a:off x="2133276" y="4276933"/>
            <a:ext cx="3445450" cy="340734"/>
          </a:xfrm>
          <a:prstGeom prst="rect">
            <a:avLst/>
          </a:prstGeom>
          <a:noFill/>
        </p:spPr>
        <p:txBody>
          <a:bodyPr wrap="square">
            <a:spAutoFit/>
          </a:bodyPr>
          <a:lstStyle>
            <a:defPPr>
              <a:defRPr lang="en-US"/>
            </a:defPPr>
            <a:lvl1pPr fontAlgn="base">
              <a:lnSpc>
                <a:spcPct val="150000"/>
              </a:lnSpc>
              <a:buFont typeface="Arial" panose="020B0604020202020204" pitchFamily="34" charset="0"/>
              <a:buChar char="•"/>
              <a:defRPr sz="1200" b="0" i="1" u="none" strike="noStrike">
                <a:solidFill>
                  <a:srgbClr val="1191D0"/>
                </a:solidFill>
                <a:effectLst/>
                <a:latin typeface="inherit"/>
              </a:defRPr>
            </a:lvl1pPr>
          </a:lstStyle>
          <a:p>
            <a:r>
              <a:rPr lang="fr-CA">
                <a:hlinkClick r:id="rId13"/>
              </a:rPr>
              <a:t>Définir ses besoins de recherche de REL existantes</a:t>
            </a:r>
            <a:endParaRPr lang="fr-CA"/>
          </a:p>
        </p:txBody>
      </p:sp>
      <p:sp>
        <p:nvSpPr>
          <p:cNvPr id="28" name="ZoneTexte 27">
            <a:extLst>
              <a:ext uri="{FF2B5EF4-FFF2-40B4-BE49-F238E27FC236}">
                <a16:creationId xmlns:a16="http://schemas.microsoft.com/office/drawing/2014/main" id="{5506123B-D8B6-D4AD-F763-A2B05F27A672}"/>
              </a:ext>
            </a:extLst>
          </p:cNvPr>
          <p:cNvSpPr txBox="1"/>
          <p:nvPr/>
        </p:nvSpPr>
        <p:spPr>
          <a:xfrm>
            <a:off x="4581470" y="1907657"/>
            <a:ext cx="2544539" cy="461665"/>
          </a:xfrm>
          <a:prstGeom prst="rect">
            <a:avLst/>
          </a:prstGeom>
          <a:noFill/>
        </p:spPr>
        <p:txBody>
          <a:bodyPr wrap="square">
            <a:spAutoFit/>
          </a:bodyPr>
          <a:lstStyle>
            <a:defPPr>
              <a:defRPr lang="en-US"/>
            </a:defPPr>
            <a:lvl1pPr fontAlgn="base">
              <a:buFont typeface="Arial" panose="020B0604020202020204" pitchFamily="34" charset="0"/>
              <a:buChar char="•"/>
              <a:defRPr sz="1200" b="0" i="1" u="none" strike="noStrike">
                <a:solidFill>
                  <a:srgbClr val="1191D0"/>
                </a:solidFill>
                <a:effectLst/>
                <a:latin typeface="inherit"/>
              </a:defRPr>
            </a:lvl1pPr>
          </a:lstStyle>
          <a:p>
            <a:r>
              <a:rPr lang="fr-CA">
                <a:hlinkClick r:id="rId14"/>
              </a:rPr>
              <a:t>Guide d’animation d’un Sprint</a:t>
            </a:r>
            <a:br>
              <a:rPr lang="fr-CA">
                <a:hlinkClick r:id="rId14"/>
              </a:rPr>
            </a:br>
            <a:r>
              <a:rPr lang="fr-CA">
                <a:hlinkClick r:id="rId14"/>
              </a:rPr>
              <a:t>de design pédagogique</a:t>
            </a:r>
            <a:endParaRPr lang="fr-CA"/>
          </a:p>
        </p:txBody>
      </p:sp>
      <p:sp>
        <p:nvSpPr>
          <p:cNvPr id="30" name="ZoneTexte 29">
            <a:extLst>
              <a:ext uri="{FF2B5EF4-FFF2-40B4-BE49-F238E27FC236}">
                <a16:creationId xmlns:a16="http://schemas.microsoft.com/office/drawing/2014/main" id="{A4F6B795-7E08-A13E-B598-994DE65A5B40}"/>
              </a:ext>
            </a:extLst>
          </p:cNvPr>
          <p:cNvSpPr txBox="1"/>
          <p:nvPr/>
        </p:nvSpPr>
        <p:spPr>
          <a:xfrm>
            <a:off x="5853739" y="4512737"/>
            <a:ext cx="3617598" cy="461665"/>
          </a:xfrm>
          <a:prstGeom prst="rect">
            <a:avLst/>
          </a:prstGeom>
          <a:noFill/>
        </p:spPr>
        <p:txBody>
          <a:bodyPr wrap="square">
            <a:spAutoFit/>
          </a:bodyPr>
          <a:lstStyle>
            <a:defPPr>
              <a:defRPr lang="en-US"/>
            </a:defPPr>
            <a:lvl1pPr fontAlgn="base">
              <a:buFont typeface="Arial" panose="020B0604020202020204" pitchFamily="34" charset="0"/>
              <a:buChar char="•"/>
              <a:defRPr sz="1200" b="0" i="1" u="none" strike="noStrike">
                <a:solidFill>
                  <a:srgbClr val="1191D0"/>
                </a:solidFill>
                <a:effectLst/>
                <a:latin typeface="inherit"/>
              </a:defRPr>
            </a:lvl1pPr>
          </a:lstStyle>
          <a:p>
            <a:r>
              <a:rPr lang="fr-CA">
                <a:hlinkClick r:id="rId15"/>
              </a:rPr>
              <a:t>Formulaire de consentement (dans le cadre de production multimédia de type vidéo, photo ou audio)</a:t>
            </a:r>
            <a:endParaRPr lang="fr-CA"/>
          </a:p>
        </p:txBody>
      </p:sp>
      <p:sp>
        <p:nvSpPr>
          <p:cNvPr id="32" name="ZoneTexte 31">
            <a:extLst>
              <a:ext uri="{FF2B5EF4-FFF2-40B4-BE49-F238E27FC236}">
                <a16:creationId xmlns:a16="http://schemas.microsoft.com/office/drawing/2014/main" id="{5B93EBAD-8813-C521-1CFD-B4F2532B797E}"/>
              </a:ext>
            </a:extLst>
          </p:cNvPr>
          <p:cNvSpPr txBox="1"/>
          <p:nvPr/>
        </p:nvSpPr>
        <p:spPr>
          <a:xfrm>
            <a:off x="7820140" y="1865027"/>
            <a:ext cx="1930026" cy="276999"/>
          </a:xfrm>
          <a:prstGeom prst="rect">
            <a:avLst/>
          </a:prstGeom>
          <a:noFill/>
        </p:spPr>
        <p:txBody>
          <a:bodyPr wrap="square">
            <a:spAutoFit/>
          </a:bodyPr>
          <a:lstStyle>
            <a:defPPr>
              <a:defRPr lang="en-US"/>
            </a:defPPr>
            <a:lvl1pPr fontAlgn="base">
              <a:buFont typeface="Arial" panose="020B0604020202020204" pitchFamily="34" charset="0"/>
              <a:buChar char="•"/>
              <a:defRPr sz="1200" b="0" i="1" u="none" strike="noStrike">
                <a:solidFill>
                  <a:srgbClr val="1191D0"/>
                </a:solidFill>
                <a:effectLst/>
                <a:latin typeface="inherit"/>
              </a:defRPr>
            </a:lvl1pPr>
          </a:lstStyle>
          <a:p>
            <a:r>
              <a:rPr lang="fr-CA" dirty="0">
                <a:hlinkClick r:id="rId16"/>
              </a:rPr>
              <a:t>Répartition des tâches</a:t>
            </a:r>
            <a:endParaRPr lang="fr-CA"/>
          </a:p>
        </p:txBody>
      </p:sp>
      <p:sp>
        <p:nvSpPr>
          <p:cNvPr id="34" name="ZoneTexte 33">
            <a:extLst>
              <a:ext uri="{FF2B5EF4-FFF2-40B4-BE49-F238E27FC236}">
                <a16:creationId xmlns:a16="http://schemas.microsoft.com/office/drawing/2014/main" id="{C4882E5A-9D01-7FEF-7B37-71AA9B4E682C}"/>
              </a:ext>
            </a:extLst>
          </p:cNvPr>
          <p:cNvSpPr txBox="1"/>
          <p:nvPr/>
        </p:nvSpPr>
        <p:spPr>
          <a:xfrm>
            <a:off x="9936204" y="4222921"/>
            <a:ext cx="1529435" cy="461665"/>
          </a:xfrm>
          <a:prstGeom prst="rect">
            <a:avLst/>
          </a:prstGeom>
          <a:noFill/>
        </p:spPr>
        <p:txBody>
          <a:bodyPr wrap="square">
            <a:spAutoFit/>
          </a:bodyPr>
          <a:lstStyle>
            <a:defPPr>
              <a:defRPr lang="en-US"/>
            </a:defPPr>
            <a:lvl1pPr fontAlgn="base">
              <a:buFont typeface="Arial" panose="020B0604020202020204" pitchFamily="34" charset="0"/>
              <a:buChar char="•"/>
              <a:defRPr sz="1200" b="0" i="1" u="none" strike="noStrike">
                <a:solidFill>
                  <a:srgbClr val="1191D0"/>
                </a:solidFill>
                <a:effectLst/>
                <a:latin typeface="inherit"/>
              </a:defRPr>
            </a:lvl1pPr>
          </a:lstStyle>
          <a:p>
            <a:r>
              <a:rPr lang="fr-CA">
                <a:hlinkClick r:id="rId17"/>
              </a:rPr>
              <a:t>Fiche de compilation des métadonnées</a:t>
            </a:r>
            <a:endParaRPr lang="fr-CA"/>
          </a:p>
        </p:txBody>
      </p:sp>
      <p:cxnSp>
        <p:nvCxnSpPr>
          <p:cNvPr id="11" name="Connecteur droit 10">
            <a:extLst>
              <a:ext uri="{FF2B5EF4-FFF2-40B4-BE49-F238E27FC236}">
                <a16:creationId xmlns:a16="http://schemas.microsoft.com/office/drawing/2014/main" id="{1172BDFE-C2C8-A4CD-B856-2CC9FB7F88C6}"/>
              </a:ext>
            </a:extLst>
          </p:cNvPr>
          <p:cNvCxnSpPr>
            <a:cxnSpLocks/>
          </p:cNvCxnSpPr>
          <p:nvPr/>
        </p:nvCxnSpPr>
        <p:spPr>
          <a:xfrm flipH="1" flipV="1">
            <a:off x="3463851" y="3993728"/>
            <a:ext cx="1" cy="264318"/>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Connecteur droit 36">
            <a:extLst>
              <a:ext uri="{FF2B5EF4-FFF2-40B4-BE49-F238E27FC236}">
                <a16:creationId xmlns:a16="http://schemas.microsoft.com/office/drawing/2014/main" id="{6CE421CE-134D-8C00-B1A9-27D4D3B55AB1}"/>
              </a:ext>
            </a:extLst>
          </p:cNvPr>
          <p:cNvCxnSpPr>
            <a:cxnSpLocks/>
          </p:cNvCxnSpPr>
          <p:nvPr/>
        </p:nvCxnSpPr>
        <p:spPr>
          <a:xfrm flipH="1" flipV="1">
            <a:off x="1700378" y="2365117"/>
            <a:ext cx="1" cy="264318"/>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Connecteur droit 37">
            <a:extLst>
              <a:ext uri="{FF2B5EF4-FFF2-40B4-BE49-F238E27FC236}">
                <a16:creationId xmlns:a16="http://schemas.microsoft.com/office/drawing/2014/main" id="{D476A856-2873-3C42-76F0-B85B2D04B7CA}"/>
              </a:ext>
            </a:extLst>
          </p:cNvPr>
          <p:cNvCxnSpPr>
            <a:cxnSpLocks/>
          </p:cNvCxnSpPr>
          <p:nvPr/>
        </p:nvCxnSpPr>
        <p:spPr>
          <a:xfrm flipH="1" flipV="1">
            <a:off x="5302983" y="2470195"/>
            <a:ext cx="1" cy="264318"/>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Connecteur droit 38">
            <a:extLst>
              <a:ext uri="{FF2B5EF4-FFF2-40B4-BE49-F238E27FC236}">
                <a16:creationId xmlns:a16="http://schemas.microsoft.com/office/drawing/2014/main" id="{30CC10D8-9084-48F0-560D-2DB5C6E57CB9}"/>
              </a:ext>
            </a:extLst>
          </p:cNvPr>
          <p:cNvCxnSpPr>
            <a:cxnSpLocks/>
          </p:cNvCxnSpPr>
          <p:nvPr/>
        </p:nvCxnSpPr>
        <p:spPr>
          <a:xfrm flipH="1" flipV="1">
            <a:off x="7038501" y="3976278"/>
            <a:ext cx="1" cy="264318"/>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Connecteur droit 39">
            <a:extLst>
              <a:ext uri="{FF2B5EF4-FFF2-40B4-BE49-F238E27FC236}">
                <a16:creationId xmlns:a16="http://schemas.microsoft.com/office/drawing/2014/main" id="{70A06CDC-02C1-47FF-BC54-3CCAC31560BE}"/>
              </a:ext>
            </a:extLst>
          </p:cNvPr>
          <p:cNvCxnSpPr>
            <a:cxnSpLocks/>
          </p:cNvCxnSpPr>
          <p:nvPr/>
        </p:nvCxnSpPr>
        <p:spPr>
          <a:xfrm flipH="1" flipV="1">
            <a:off x="8639005" y="2443972"/>
            <a:ext cx="1" cy="264318"/>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Connecteur droit 40">
            <a:extLst>
              <a:ext uri="{FF2B5EF4-FFF2-40B4-BE49-F238E27FC236}">
                <a16:creationId xmlns:a16="http://schemas.microsoft.com/office/drawing/2014/main" id="{1FABF7D5-CCF2-9087-78F4-55AD97969CFE}"/>
              </a:ext>
            </a:extLst>
          </p:cNvPr>
          <p:cNvCxnSpPr>
            <a:cxnSpLocks/>
          </p:cNvCxnSpPr>
          <p:nvPr/>
        </p:nvCxnSpPr>
        <p:spPr>
          <a:xfrm flipH="1" flipV="1">
            <a:off x="10391952" y="3935966"/>
            <a:ext cx="1" cy="264318"/>
          </a:xfrm>
          <a:prstGeom prst="line">
            <a:avLst/>
          </a:prstGeom>
        </p:spPr>
        <p:style>
          <a:lnRef idx="2">
            <a:schemeClr val="accent1"/>
          </a:lnRef>
          <a:fillRef idx="0">
            <a:schemeClr val="accent1"/>
          </a:fillRef>
          <a:effectRef idx="1">
            <a:schemeClr val="accent1"/>
          </a:effectRef>
          <a:fontRef idx="minor">
            <a:schemeClr val="tx1"/>
          </a:fontRef>
        </p:style>
      </p:cxnSp>
      <p:sp>
        <p:nvSpPr>
          <p:cNvPr id="12" name="ZoneTexte 11">
            <a:hlinkClick r:id="rId18"/>
            <a:extLst>
              <a:ext uri="{FF2B5EF4-FFF2-40B4-BE49-F238E27FC236}">
                <a16:creationId xmlns:a16="http://schemas.microsoft.com/office/drawing/2014/main" id="{62575378-D7D1-E96C-F527-504C2DA5DA11}"/>
              </a:ext>
            </a:extLst>
          </p:cNvPr>
          <p:cNvSpPr txBox="1"/>
          <p:nvPr/>
        </p:nvSpPr>
        <p:spPr>
          <a:xfrm>
            <a:off x="8994836" y="167379"/>
            <a:ext cx="3860525" cy="307777"/>
          </a:xfrm>
          <a:prstGeom prst="rect">
            <a:avLst/>
          </a:prstGeom>
          <a:noFill/>
        </p:spPr>
        <p:txBody>
          <a:bodyPr wrap="square" rtlCol="0">
            <a:spAutoFit/>
          </a:bodyPr>
          <a:lstStyle/>
          <a:p>
            <a:r>
              <a:rPr lang="fr-CA" sz="1400" u="sng">
                <a:hlinkClick r:id="rId19"/>
              </a:rPr>
              <a:t>Trousse sur Genial.ly</a:t>
            </a:r>
            <a:endParaRPr lang="fr-CA" sz="1400" u="sng"/>
          </a:p>
        </p:txBody>
      </p:sp>
      <mc:AlternateContent xmlns:mc="http://schemas.openxmlformats.org/markup-compatibility/2006" xmlns:pslz="http://schemas.microsoft.com/office/powerpoint/2016/slidezoom">
        <mc:Choice Requires="pslz">
          <p:graphicFrame>
            <p:nvGraphicFramePr>
              <p:cNvPr id="22" name="Zoom de diapositive 21">
                <a:extLst>
                  <a:ext uri="{FF2B5EF4-FFF2-40B4-BE49-F238E27FC236}">
                    <a16:creationId xmlns:a16="http://schemas.microsoft.com/office/drawing/2014/main" id="{0D4A96BE-7289-4D61-E5A4-D4A043B751DC}"/>
                  </a:ext>
                </a:extLst>
              </p:cNvPr>
              <p:cNvGraphicFramePr>
                <a:graphicFrameLocks noChangeAspect="1"/>
              </p:cNvGraphicFramePr>
              <p:nvPr>
                <p:extLst>
                  <p:ext uri="{D42A27DB-BD31-4B8C-83A1-F6EECF244321}">
                    <p14:modId xmlns:p14="http://schemas.microsoft.com/office/powerpoint/2010/main" val="3490602879"/>
                  </p:ext>
                </p:extLst>
              </p:nvPr>
            </p:nvGraphicFramePr>
            <p:xfrm>
              <a:off x="1277760" y="1504313"/>
              <a:ext cx="855516" cy="481228"/>
            </p:xfrm>
            <a:graphic>
              <a:graphicData uri="http://schemas.microsoft.com/office/powerpoint/2016/slidezoom">
                <pslz:sldZm>
                  <pslz:sldZmObj sldId="347" cId="3620425703">
                    <pslz:zmPr id="{5BBABC76-3F27-406C-83E6-B0F9098D4317}" returnToParent="0" transitionDur="1000">
                      <p166:blipFill xmlns:p166="http://schemas.microsoft.com/office/powerpoint/2016/6/main">
                        <a:blip r:embed="rId20"/>
                        <a:stretch>
                          <a:fillRect/>
                        </a:stretch>
                      </p166:blipFill>
                      <p166:spPr xmlns:p166="http://schemas.microsoft.com/office/powerpoint/2016/6/main">
                        <a:xfrm>
                          <a:off x="0" y="0"/>
                          <a:ext cx="855516" cy="481228"/>
                        </a:xfrm>
                        <a:prstGeom prst="rect">
                          <a:avLst/>
                        </a:prstGeom>
                        <a:ln w="3175">
                          <a:solidFill>
                            <a:prstClr val="ltGray"/>
                          </a:solidFill>
                        </a:ln>
                      </p166:spPr>
                    </pslz:zmPr>
                  </pslz:sldZmObj>
                </pslz:sldZm>
              </a:graphicData>
            </a:graphic>
          </p:graphicFrame>
        </mc:Choice>
        <mc:Fallback xmlns="">
          <p:pic>
            <p:nvPicPr>
              <p:cNvPr id="22" name="Zoom de diapositive 21">
                <a:hlinkClick r:id="rId21" action="ppaction://hlinksldjump"/>
                <a:extLst>
                  <a:ext uri="{FF2B5EF4-FFF2-40B4-BE49-F238E27FC236}">
                    <a16:creationId xmlns:a16="http://schemas.microsoft.com/office/drawing/2014/main" id="{0D4A96BE-7289-4D61-E5A4-D4A043B751DC}"/>
                  </a:ext>
                </a:extLst>
              </p:cNvPr>
              <p:cNvPicPr>
                <a:picLocks noGrp="1" noRot="1" noChangeAspect="1" noMove="1" noResize="1" noEditPoints="1" noAdjustHandles="1" noChangeArrowheads="1" noChangeShapeType="1"/>
              </p:cNvPicPr>
              <p:nvPr/>
            </p:nvPicPr>
            <p:blipFill>
              <a:blip r:embed="rId22"/>
              <a:stretch>
                <a:fillRect/>
              </a:stretch>
            </p:blipFill>
            <p:spPr>
              <a:xfrm>
                <a:off x="1277760" y="1504313"/>
                <a:ext cx="855516" cy="481228"/>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36" name="Zoom de diapositive 35">
                <a:extLst>
                  <a:ext uri="{FF2B5EF4-FFF2-40B4-BE49-F238E27FC236}">
                    <a16:creationId xmlns:a16="http://schemas.microsoft.com/office/drawing/2014/main" id="{9B931DE7-6CA8-58DD-70BF-C98E69D0C4C4}"/>
                  </a:ext>
                </a:extLst>
              </p:cNvPr>
              <p:cNvGraphicFramePr>
                <a:graphicFrameLocks noChangeAspect="1"/>
              </p:cNvGraphicFramePr>
              <p:nvPr/>
            </p:nvGraphicFramePr>
            <p:xfrm>
              <a:off x="1253283" y="4844496"/>
              <a:ext cx="826219" cy="464748"/>
            </p:xfrm>
            <a:graphic>
              <a:graphicData uri="http://schemas.microsoft.com/office/powerpoint/2016/slidezoom">
                <pslz:sldZm>
                  <pslz:sldZmObj sldId="350" cId="3942591326">
                    <pslz:zmPr id="{388C24E1-1760-407A-9CB7-1CFCE96880A5}" returnToParent="0" transitionDur="1000">
                      <p166:blipFill xmlns:p166="http://schemas.microsoft.com/office/powerpoint/2016/6/main">
                        <a:blip r:embed="rId23"/>
                        <a:stretch>
                          <a:fillRect/>
                        </a:stretch>
                      </p166:blipFill>
                      <p166:spPr xmlns:p166="http://schemas.microsoft.com/office/powerpoint/2016/6/main">
                        <a:xfrm>
                          <a:off x="0" y="0"/>
                          <a:ext cx="826219" cy="464748"/>
                        </a:xfrm>
                        <a:prstGeom prst="rect">
                          <a:avLst/>
                        </a:prstGeom>
                        <a:ln w="3175">
                          <a:solidFill>
                            <a:prstClr val="ltGray"/>
                          </a:solidFill>
                        </a:ln>
                      </p166:spPr>
                    </pslz:zmPr>
                  </pslz:sldZmObj>
                </pslz:sldZm>
              </a:graphicData>
            </a:graphic>
          </p:graphicFrame>
        </mc:Choice>
        <mc:Fallback xmlns="">
          <p:pic>
            <p:nvPicPr>
              <p:cNvPr id="36" name="Zoom de diapositive 35">
                <a:extLst>
                  <a:ext uri="{FF2B5EF4-FFF2-40B4-BE49-F238E27FC236}">
                    <a16:creationId xmlns:a16="http://schemas.microsoft.com/office/drawing/2014/main" id="{9B931DE7-6CA8-58DD-70BF-C98E69D0C4C4}"/>
                  </a:ext>
                </a:extLst>
              </p:cNvPr>
              <p:cNvPicPr>
                <a:picLocks noGrp="1" noRot="1" noChangeAspect="1" noMove="1" noResize="1" noEditPoints="1" noAdjustHandles="1" noChangeArrowheads="1" noChangeShapeType="1"/>
              </p:cNvPicPr>
              <p:nvPr/>
            </p:nvPicPr>
            <p:blipFill>
              <a:blip r:embed="rId24"/>
              <a:stretch>
                <a:fillRect/>
              </a:stretch>
            </p:blipFill>
            <p:spPr>
              <a:xfrm>
                <a:off x="1253283" y="4844496"/>
                <a:ext cx="826219" cy="464748"/>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3" name="Zoom de diapositive 42">
                <a:extLst>
                  <a:ext uri="{FF2B5EF4-FFF2-40B4-BE49-F238E27FC236}">
                    <a16:creationId xmlns:a16="http://schemas.microsoft.com/office/drawing/2014/main" id="{E140F69B-AE9B-1854-6142-06C0C60ACA1E}"/>
                  </a:ext>
                </a:extLst>
              </p:cNvPr>
              <p:cNvGraphicFramePr>
                <a:graphicFrameLocks noChangeAspect="1"/>
              </p:cNvGraphicFramePr>
              <p:nvPr/>
            </p:nvGraphicFramePr>
            <p:xfrm>
              <a:off x="1253937" y="4242185"/>
              <a:ext cx="809357" cy="455264"/>
            </p:xfrm>
            <a:graphic>
              <a:graphicData uri="http://schemas.microsoft.com/office/powerpoint/2016/slidezoom">
                <pslz:sldZm>
                  <pslz:sldZmObj sldId="344" cId="1100143870">
                    <pslz:zmPr id="{F541786C-1455-4FAA-BE66-FBDC5611A653}" returnToParent="0" transitionDur="1000">
                      <p166:blipFill xmlns:p166="http://schemas.microsoft.com/office/powerpoint/2016/6/main">
                        <a:blip r:embed="rId25"/>
                        <a:stretch>
                          <a:fillRect/>
                        </a:stretch>
                      </p166:blipFill>
                      <p166:spPr xmlns:p166="http://schemas.microsoft.com/office/powerpoint/2016/6/main">
                        <a:xfrm>
                          <a:off x="0" y="0"/>
                          <a:ext cx="809357" cy="455264"/>
                        </a:xfrm>
                        <a:prstGeom prst="rect">
                          <a:avLst/>
                        </a:prstGeom>
                        <a:ln w="3175">
                          <a:solidFill>
                            <a:prstClr val="ltGray"/>
                          </a:solidFill>
                        </a:ln>
                      </p166:spPr>
                    </pslz:zmPr>
                  </pslz:sldZmObj>
                </pslz:sldZm>
              </a:graphicData>
            </a:graphic>
          </p:graphicFrame>
        </mc:Choice>
        <mc:Fallback xmlns="">
          <p:pic>
            <p:nvPicPr>
              <p:cNvPr id="43" name="Zoom de diapositive 42">
                <a:extLst>
                  <a:ext uri="{FF2B5EF4-FFF2-40B4-BE49-F238E27FC236}">
                    <a16:creationId xmlns:a16="http://schemas.microsoft.com/office/drawing/2014/main" id="{E140F69B-AE9B-1854-6142-06C0C60ACA1E}"/>
                  </a:ext>
                </a:extLst>
              </p:cNvPr>
              <p:cNvPicPr>
                <a:picLocks noGrp="1" noRot="1" noChangeAspect="1" noMove="1" noResize="1" noEditPoints="1" noAdjustHandles="1" noChangeArrowheads="1" noChangeShapeType="1"/>
              </p:cNvPicPr>
              <p:nvPr/>
            </p:nvPicPr>
            <p:blipFill>
              <a:blip r:embed="rId26"/>
              <a:stretch>
                <a:fillRect/>
              </a:stretch>
            </p:blipFill>
            <p:spPr>
              <a:xfrm>
                <a:off x="1253937" y="4242185"/>
                <a:ext cx="809357" cy="455264"/>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7" name="Zoom de diapositive 46">
                <a:extLst>
                  <a:ext uri="{FF2B5EF4-FFF2-40B4-BE49-F238E27FC236}">
                    <a16:creationId xmlns:a16="http://schemas.microsoft.com/office/drawing/2014/main" id="{FD8A32D5-6A77-DBE7-06B0-B781C81F06E3}"/>
                  </a:ext>
                </a:extLst>
              </p:cNvPr>
              <p:cNvGraphicFramePr>
                <a:graphicFrameLocks noChangeAspect="1"/>
              </p:cNvGraphicFramePr>
              <p:nvPr>
                <p:extLst>
                  <p:ext uri="{D42A27DB-BD31-4B8C-83A1-F6EECF244321}">
                    <p14:modId xmlns:p14="http://schemas.microsoft.com/office/powerpoint/2010/main" val="3358141422"/>
                  </p:ext>
                </p:extLst>
              </p:nvPr>
            </p:nvGraphicFramePr>
            <p:xfrm>
              <a:off x="4904479" y="1420039"/>
              <a:ext cx="717778" cy="403750"/>
            </p:xfrm>
            <a:graphic>
              <a:graphicData uri="http://schemas.microsoft.com/office/powerpoint/2016/slidezoom">
                <pslz:sldZm>
                  <pslz:sldZmObj sldId="349" cId="187336203">
                    <pslz:zmPr id="{FC92E35F-73F0-4624-9E22-A19F90403C1D}" returnToParent="0" transitionDur="1000">
                      <p166:blipFill xmlns:p166="http://schemas.microsoft.com/office/powerpoint/2016/6/main">
                        <a:blip r:embed="rId27"/>
                        <a:stretch>
                          <a:fillRect/>
                        </a:stretch>
                      </p166:blipFill>
                      <p166:spPr xmlns:p166="http://schemas.microsoft.com/office/powerpoint/2016/6/main">
                        <a:xfrm>
                          <a:off x="0" y="0"/>
                          <a:ext cx="717778" cy="403750"/>
                        </a:xfrm>
                        <a:prstGeom prst="rect">
                          <a:avLst/>
                        </a:prstGeom>
                        <a:ln w="3175">
                          <a:solidFill>
                            <a:prstClr val="ltGray"/>
                          </a:solidFill>
                        </a:ln>
                      </p166:spPr>
                    </pslz:zmPr>
                  </pslz:sldZmObj>
                </pslz:sldZm>
              </a:graphicData>
            </a:graphic>
          </p:graphicFrame>
        </mc:Choice>
        <mc:Fallback xmlns="">
          <p:pic>
            <p:nvPicPr>
              <p:cNvPr id="47" name="Zoom de diapositive 46">
                <a:extLst>
                  <a:ext uri="{FF2B5EF4-FFF2-40B4-BE49-F238E27FC236}">
                    <a16:creationId xmlns:a16="http://schemas.microsoft.com/office/drawing/2014/main" id="{FD8A32D5-6A77-DBE7-06B0-B781C81F06E3}"/>
                  </a:ext>
                </a:extLst>
              </p:cNvPr>
              <p:cNvPicPr>
                <a:picLocks noGrp="1" noRot="1" noChangeAspect="1" noMove="1" noResize="1" noEditPoints="1" noAdjustHandles="1" noChangeArrowheads="1" noChangeShapeType="1"/>
              </p:cNvPicPr>
              <p:nvPr/>
            </p:nvPicPr>
            <p:blipFill>
              <a:blip r:embed="rId28"/>
              <a:stretch>
                <a:fillRect/>
              </a:stretch>
            </p:blipFill>
            <p:spPr>
              <a:xfrm>
                <a:off x="4904479" y="1420039"/>
                <a:ext cx="717778" cy="40375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9" name="Zoom de diapositive 48">
                <a:extLst>
                  <a:ext uri="{FF2B5EF4-FFF2-40B4-BE49-F238E27FC236}">
                    <a16:creationId xmlns:a16="http://schemas.microsoft.com/office/drawing/2014/main" id="{E947814B-8C86-333F-2D20-62B894461708}"/>
                  </a:ext>
                </a:extLst>
              </p:cNvPr>
              <p:cNvGraphicFramePr>
                <a:graphicFrameLocks noChangeAspect="1"/>
              </p:cNvGraphicFramePr>
              <p:nvPr>
                <p:extLst>
                  <p:ext uri="{D42A27DB-BD31-4B8C-83A1-F6EECF244321}">
                    <p14:modId xmlns:p14="http://schemas.microsoft.com/office/powerpoint/2010/main" val="3738383034"/>
                  </p:ext>
                </p:extLst>
              </p:nvPr>
            </p:nvGraphicFramePr>
            <p:xfrm>
              <a:off x="6848136" y="5547492"/>
              <a:ext cx="795520" cy="447480"/>
            </p:xfrm>
            <a:graphic>
              <a:graphicData uri="http://schemas.microsoft.com/office/powerpoint/2016/slidezoom">
                <pslz:sldZm>
                  <pslz:sldZmObj sldId="351" cId="2751907998">
                    <pslz:zmPr id="{82DF4ECB-3E46-4296-9314-C9E842C315E6}" returnToParent="0" transitionDur="1000">
                      <p166:blipFill xmlns:p166="http://schemas.microsoft.com/office/powerpoint/2016/6/main">
                        <a:blip r:embed="rId29"/>
                        <a:stretch>
                          <a:fillRect/>
                        </a:stretch>
                      </p166:blipFill>
                      <p166:spPr xmlns:p166="http://schemas.microsoft.com/office/powerpoint/2016/6/main">
                        <a:xfrm>
                          <a:off x="0" y="0"/>
                          <a:ext cx="795520" cy="447480"/>
                        </a:xfrm>
                        <a:prstGeom prst="rect">
                          <a:avLst/>
                        </a:prstGeom>
                        <a:ln w="3175">
                          <a:solidFill>
                            <a:prstClr val="ltGray"/>
                          </a:solidFill>
                        </a:ln>
                      </p166:spPr>
                    </pslz:zmPr>
                  </pslz:sldZmObj>
                </pslz:sldZm>
              </a:graphicData>
            </a:graphic>
          </p:graphicFrame>
        </mc:Choice>
        <mc:Fallback xmlns="">
          <p:pic>
            <p:nvPicPr>
              <p:cNvPr id="49" name="Zoom de diapositive 48">
                <a:hlinkClick r:id="rId30" action="ppaction://hlinksldjump"/>
                <a:extLst>
                  <a:ext uri="{FF2B5EF4-FFF2-40B4-BE49-F238E27FC236}">
                    <a16:creationId xmlns:a16="http://schemas.microsoft.com/office/drawing/2014/main" id="{E947814B-8C86-333F-2D20-62B894461708}"/>
                  </a:ext>
                </a:extLst>
              </p:cNvPr>
              <p:cNvPicPr>
                <a:picLocks noGrp="1" noRot="1" noChangeAspect="1" noMove="1" noResize="1" noEditPoints="1" noAdjustHandles="1" noChangeArrowheads="1" noChangeShapeType="1"/>
              </p:cNvPicPr>
              <p:nvPr/>
            </p:nvPicPr>
            <p:blipFill>
              <a:blip r:embed="rId31"/>
              <a:stretch>
                <a:fillRect/>
              </a:stretch>
            </p:blipFill>
            <p:spPr>
              <a:xfrm>
                <a:off x="6848136" y="5547492"/>
                <a:ext cx="795520" cy="44748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54" name="Zoom de diapositive 53">
                <a:extLst>
                  <a:ext uri="{FF2B5EF4-FFF2-40B4-BE49-F238E27FC236}">
                    <a16:creationId xmlns:a16="http://schemas.microsoft.com/office/drawing/2014/main" id="{124E28A8-71F6-71DA-242C-CF622AAB824C}"/>
                  </a:ext>
                </a:extLst>
              </p:cNvPr>
              <p:cNvGraphicFramePr>
                <a:graphicFrameLocks noChangeAspect="1"/>
              </p:cNvGraphicFramePr>
              <p:nvPr>
                <p:extLst>
                  <p:ext uri="{D42A27DB-BD31-4B8C-83A1-F6EECF244321}">
                    <p14:modId xmlns:p14="http://schemas.microsoft.com/office/powerpoint/2010/main" val="3380248571"/>
                  </p:ext>
                </p:extLst>
              </p:nvPr>
            </p:nvGraphicFramePr>
            <p:xfrm>
              <a:off x="7814377" y="5533327"/>
              <a:ext cx="845887" cy="475811"/>
            </p:xfrm>
            <a:graphic>
              <a:graphicData uri="http://schemas.microsoft.com/office/powerpoint/2016/slidezoom">
                <pslz:sldZm>
                  <pslz:sldZmObj sldId="352" cId="3350924676">
                    <pslz:zmPr id="{F9CEB735-64B6-4360-9D35-39CCF006D9EB}" returnToParent="0" transitionDur="1000">
                      <p166:blipFill xmlns:p166="http://schemas.microsoft.com/office/powerpoint/2016/6/main">
                        <a:blip r:embed="rId32"/>
                        <a:stretch>
                          <a:fillRect/>
                        </a:stretch>
                      </p166:blipFill>
                      <p166:spPr xmlns:p166="http://schemas.microsoft.com/office/powerpoint/2016/6/main">
                        <a:xfrm>
                          <a:off x="0" y="0"/>
                          <a:ext cx="845887" cy="475811"/>
                        </a:xfrm>
                        <a:prstGeom prst="rect">
                          <a:avLst/>
                        </a:prstGeom>
                        <a:ln w="3175">
                          <a:solidFill>
                            <a:prstClr val="ltGray"/>
                          </a:solidFill>
                        </a:ln>
                      </p166:spPr>
                    </pslz:zmPr>
                  </pslz:sldZmObj>
                </pslz:sldZm>
              </a:graphicData>
            </a:graphic>
          </p:graphicFrame>
        </mc:Choice>
        <mc:Fallback xmlns="">
          <p:pic>
            <p:nvPicPr>
              <p:cNvPr id="54" name="Zoom de diapositive 53">
                <a:hlinkClick r:id="rId33" action="ppaction://hlinksldjump"/>
                <a:extLst>
                  <a:ext uri="{FF2B5EF4-FFF2-40B4-BE49-F238E27FC236}">
                    <a16:creationId xmlns:a16="http://schemas.microsoft.com/office/drawing/2014/main" id="{124E28A8-71F6-71DA-242C-CF622AAB824C}"/>
                  </a:ext>
                </a:extLst>
              </p:cNvPr>
              <p:cNvPicPr>
                <a:picLocks noGrp="1" noRot="1" noChangeAspect="1" noMove="1" noResize="1" noEditPoints="1" noAdjustHandles="1" noChangeArrowheads="1" noChangeShapeType="1"/>
              </p:cNvPicPr>
              <p:nvPr/>
            </p:nvPicPr>
            <p:blipFill>
              <a:blip r:embed="rId34"/>
              <a:stretch>
                <a:fillRect/>
              </a:stretch>
            </p:blipFill>
            <p:spPr>
              <a:xfrm>
                <a:off x="7814377" y="5533327"/>
                <a:ext cx="845887" cy="475811"/>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56" name="Zoom de diapositive 55">
                <a:extLst>
                  <a:ext uri="{FF2B5EF4-FFF2-40B4-BE49-F238E27FC236}">
                    <a16:creationId xmlns:a16="http://schemas.microsoft.com/office/drawing/2014/main" id="{0DC09779-EF28-2093-5C70-3C3E3ED6D163}"/>
                  </a:ext>
                </a:extLst>
              </p:cNvPr>
              <p:cNvGraphicFramePr>
                <a:graphicFrameLocks noChangeAspect="1"/>
              </p:cNvGraphicFramePr>
              <p:nvPr>
                <p:extLst>
                  <p:ext uri="{D42A27DB-BD31-4B8C-83A1-F6EECF244321}">
                    <p14:modId xmlns:p14="http://schemas.microsoft.com/office/powerpoint/2010/main" val="3381366793"/>
                  </p:ext>
                </p:extLst>
              </p:nvPr>
            </p:nvGraphicFramePr>
            <p:xfrm>
              <a:off x="8994836" y="1329539"/>
              <a:ext cx="820738" cy="461665"/>
            </p:xfrm>
            <a:graphic>
              <a:graphicData uri="http://schemas.microsoft.com/office/powerpoint/2016/slidezoom">
                <pslz:sldZm>
                  <pslz:sldZmObj sldId="353" cId="3209384114">
                    <pslz:zmPr id="{2C0B54CB-F5A6-46EF-B968-1E69CE742CAD}" returnToParent="0" transitionDur="1000">
                      <p166:blipFill xmlns:p166="http://schemas.microsoft.com/office/powerpoint/2016/6/main">
                        <a:blip r:embed="rId35"/>
                        <a:stretch>
                          <a:fillRect/>
                        </a:stretch>
                      </p166:blipFill>
                      <p166:spPr xmlns:p166="http://schemas.microsoft.com/office/powerpoint/2016/6/main">
                        <a:xfrm>
                          <a:off x="0" y="0"/>
                          <a:ext cx="820738" cy="461665"/>
                        </a:xfrm>
                        <a:prstGeom prst="rect">
                          <a:avLst/>
                        </a:prstGeom>
                        <a:ln w="3175">
                          <a:solidFill>
                            <a:prstClr val="ltGray"/>
                          </a:solidFill>
                        </a:ln>
                      </p166:spPr>
                    </pslz:zmPr>
                  </pslz:sldZmObj>
                </pslz:sldZm>
              </a:graphicData>
            </a:graphic>
          </p:graphicFrame>
        </mc:Choice>
        <mc:Fallback xmlns="">
          <p:pic>
            <p:nvPicPr>
              <p:cNvPr id="56" name="Zoom de diapositive 55">
                <a:hlinkClick r:id="rId36" action="ppaction://hlinksldjump"/>
                <a:extLst>
                  <a:ext uri="{FF2B5EF4-FFF2-40B4-BE49-F238E27FC236}">
                    <a16:creationId xmlns:a16="http://schemas.microsoft.com/office/drawing/2014/main" id="{0DC09779-EF28-2093-5C70-3C3E3ED6D163}"/>
                  </a:ext>
                </a:extLst>
              </p:cNvPr>
              <p:cNvPicPr>
                <a:picLocks noGrp="1" noRot="1" noChangeAspect="1" noMove="1" noResize="1" noEditPoints="1" noAdjustHandles="1" noChangeArrowheads="1" noChangeShapeType="1"/>
              </p:cNvPicPr>
              <p:nvPr/>
            </p:nvPicPr>
            <p:blipFill>
              <a:blip r:embed="rId37"/>
              <a:stretch>
                <a:fillRect/>
              </a:stretch>
            </p:blipFill>
            <p:spPr>
              <a:xfrm>
                <a:off x="8994836" y="1329539"/>
                <a:ext cx="820738" cy="46166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58" name="Zoom de diapositive 57">
                <a:extLst>
                  <a:ext uri="{FF2B5EF4-FFF2-40B4-BE49-F238E27FC236}">
                    <a16:creationId xmlns:a16="http://schemas.microsoft.com/office/drawing/2014/main" id="{108EED6E-538E-5152-5188-2548F293885A}"/>
                  </a:ext>
                </a:extLst>
              </p:cNvPr>
              <p:cNvGraphicFramePr>
                <a:graphicFrameLocks noChangeAspect="1"/>
              </p:cNvGraphicFramePr>
              <p:nvPr/>
            </p:nvGraphicFramePr>
            <p:xfrm>
              <a:off x="10118565" y="4753174"/>
              <a:ext cx="885157" cy="497901"/>
            </p:xfrm>
            <a:graphic>
              <a:graphicData uri="http://schemas.microsoft.com/office/powerpoint/2016/slidezoom">
                <pslz:sldZm>
                  <pslz:sldZmObj sldId="354" cId="935664605">
                    <pslz:zmPr id="{6A7D7802-6722-4147-AAF2-700CC79F2DAB}" returnToParent="0" transitionDur="1000">
                      <p166:blipFill xmlns:p166="http://schemas.microsoft.com/office/powerpoint/2016/6/main">
                        <a:blip r:embed="rId38"/>
                        <a:stretch>
                          <a:fillRect/>
                        </a:stretch>
                      </p166:blipFill>
                      <p166:spPr xmlns:p166="http://schemas.microsoft.com/office/powerpoint/2016/6/main">
                        <a:xfrm>
                          <a:off x="0" y="0"/>
                          <a:ext cx="885157" cy="497901"/>
                        </a:xfrm>
                        <a:prstGeom prst="rect">
                          <a:avLst/>
                        </a:prstGeom>
                        <a:ln w="3175">
                          <a:solidFill>
                            <a:prstClr val="ltGray"/>
                          </a:solidFill>
                        </a:ln>
                      </p166:spPr>
                    </pslz:zmPr>
                  </pslz:sldZmObj>
                </pslz:sldZm>
              </a:graphicData>
            </a:graphic>
          </p:graphicFrame>
        </mc:Choice>
        <mc:Fallback xmlns="">
          <p:pic>
            <p:nvPicPr>
              <p:cNvPr id="58" name="Zoom de diapositive 57">
                <a:extLst>
                  <a:ext uri="{FF2B5EF4-FFF2-40B4-BE49-F238E27FC236}">
                    <a16:creationId xmlns:a16="http://schemas.microsoft.com/office/drawing/2014/main" id="{108EED6E-538E-5152-5188-2548F293885A}"/>
                  </a:ext>
                </a:extLst>
              </p:cNvPr>
              <p:cNvPicPr>
                <a:picLocks noGrp="1" noRot="1" noChangeAspect="1" noMove="1" noResize="1" noEditPoints="1" noAdjustHandles="1" noChangeArrowheads="1" noChangeShapeType="1"/>
              </p:cNvPicPr>
              <p:nvPr/>
            </p:nvPicPr>
            <p:blipFill>
              <a:blip r:embed="rId39"/>
              <a:stretch>
                <a:fillRect/>
              </a:stretch>
            </p:blipFill>
            <p:spPr>
              <a:xfrm>
                <a:off x="10118565" y="4753174"/>
                <a:ext cx="885157" cy="497901"/>
              </a:xfrm>
              <a:prstGeom prst="rect">
                <a:avLst/>
              </a:prstGeom>
              <a:ln w="3175">
                <a:solidFill>
                  <a:prstClr val="ltGray"/>
                </a:solidFill>
              </a:ln>
            </p:spPr>
          </p:pic>
        </mc:Fallback>
      </mc:AlternateContent>
      <p:sp>
        <p:nvSpPr>
          <p:cNvPr id="55" name="Espace réservé du numéro de diapositive 3">
            <a:extLst>
              <a:ext uri="{FF2B5EF4-FFF2-40B4-BE49-F238E27FC236}">
                <a16:creationId xmlns:a16="http://schemas.microsoft.com/office/drawing/2014/main" id="{2B90449C-2AB1-0F0E-73EC-BC9C32E9BD0A}"/>
              </a:ext>
            </a:extLst>
          </p:cNvPr>
          <p:cNvSpPr>
            <a:spLocks noGrp="1"/>
          </p:cNvSpPr>
          <p:nvPr>
            <p:ph type="sldNum" sz="quarter" idx="12"/>
          </p:nvPr>
        </p:nvSpPr>
        <p:spPr>
          <a:xfrm>
            <a:off x="9933535" y="6261337"/>
            <a:ext cx="829407" cy="365125"/>
          </a:xfrm>
        </p:spPr>
        <p:txBody>
          <a:bodyPr/>
          <a:lstStyle/>
          <a:p>
            <a:fld id="{7C8D7908-A7C7-CC46-9524-C00CE01F6968}" type="slidenum">
              <a:rPr lang="fr-CA" smtClean="0"/>
              <a:t>25</a:t>
            </a:fld>
            <a:endParaRPr lang="fr-CA"/>
          </a:p>
        </p:txBody>
      </p:sp>
      <p:sp>
        <p:nvSpPr>
          <p:cNvPr id="57" name="ZoneTexte 56">
            <a:extLst>
              <a:ext uri="{FF2B5EF4-FFF2-40B4-BE49-F238E27FC236}">
                <a16:creationId xmlns:a16="http://schemas.microsoft.com/office/drawing/2014/main" id="{A1B38DF1-D9D3-0FE8-A92F-3C42CC5B11B0}"/>
              </a:ext>
            </a:extLst>
          </p:cNvPr>
          <p:cNvSpPr txBox="1"/>
          <p:nvPr/>
        </p:nvSpPr>
        <p:spPr>
          <a:xfrm>
            <a:off x="2176807" y="4789410"/>
            <a:ext cx="3445450" cy="461665"/>
          </a:xfrm>
          <a:prstGeom prst="rect">
            <a:avLst/>
          </a:prstGeom>
          <a:noFill/>
        </p:spPr>
        <p:txBody>
          <a:bodyPr wrap="square">
            <a:spAutoFit/>
          </a:bodyPr>
          <a:lstStyle>
            <a:defPPr>
              <a:defRPr lang="en-US"/>
            </a:defPPr>
            <a:lvl1pPr fontAlgn="base">
              <a:buFont typeface="Arial" panose="020B0604020202020204" pitchFamily="34" charset="0"/>
              <a:buChar char="•"/>
              <a:defRPr sz="1200" b="0" i="1" u="none" strike="noStrike">
                <a:solidFill>
                  <a:srgbClr val="1191D0"/>
                </a:solidFill>
                <a:effectLst/>
                <a:latin typeface="inherit"/>
              </a:defRPr>
            </a:lvl1pPr>
          </a:lstStyle>
          <a:p>
            <a:r>
              <a:rPr lang="fr-CA">
                <a:hlinkClick r:id="rId40"/>
              </a:rPr>
              <a:t>Guide d’animation d’une séance de partage des résultats de recherche de REL</a:t>
            </a:r>
            <a:endParaRPr lang="fr-CA"/>
          </a:p>
        </p:txBody>
      </p:sp>
      <p:sp>
        <p:nvSpPr>
          <p:cNvPr id="59" name="ZoneTexte 58">
            <a:extLst>
              <a:ext uri="{FF2B5EF4-FFF2-40B4-BE49-F238E27FC236}">
                <a16:creationId xmlns:a16="http://schemas.microsoft.com/office/drawing/2014/main" id="{18464EC5-5FAB-CB76-696E-F73D6859EF67}"/>
              </a:ext>
            </a:extLst>
          </p:cNvPr>
          <p:cNvSpPr txBox="1"/>
          <p:nvPr/>
        </p:nvSpPr>
        <p:spPr>
          <a:xfrm>
            <a:off x="5853739" y="4953298"/>
            <a:ext cx="3617598" cy="461665"/>
          </a:xfrm>
          <a:prstGeom prst="rect">
            <a:avLst/>
          </a:prstGeom>
          <a:noFill/>
        </p:spPr>
        <p:txBody>
          <a:bodyPr wrap="square">
            <a:spAutoFit/>
          </a:bodyPr>
          <a:lstStyle>
            <a:defPPr>
              <a:defRPr lang="en-US"/>
            </a:defPPr>
            <a:lvl1pPr fontAlgn="base">
              <a:buFont typeface="Arial" panose="020B0604020202020204" pitchFamily="34" charset="0"/>
              <a:buChar char="•"/>
              <a:defRPr sz="1200" b="0" i="1" u="none" strike="noStrike">
                <a:solidFill>
                  <a:srgbClr val="1191D0"/>
                </a:solidFill>
                <a:effectLst/>
                <a:latin typeface="inherit"/>
              </a:defRPr>
            </a:lvl1pPr>
          </a:lstStyle>
          <a:p>
            <a:r>
              <a:rPr lang="fr-CA">
                <a:hlinkClick r:id="rId41"/>
              </a:rPr>
              <a:t>Formulaire de demande d’autorisation d’utiliser une ressource propriétaire dans sa REL</a:t>
            </a:r>
            <a:endParaRPr lang="fr-CA"/>
          </a:p>
        </p:txBody>
      </p:sp>
      <p:sp>
        <p:nvSpPr>
          <p:cNvPr id="3" name="ZoneTexte 2">
            <a:extLst>
              <a:ext uri="{FF2B5EF4-FFF2-40B4-BE49-F238E27FC236}">
                <a16:creationId xmlns:a16="http://schemas.microsoft.com/office/drawing/2014/main" id="{FAF3550E-CB7E-7740-4920-19B61F242E1D}"/>
              </a:ext>
            </a:extLst>
          </p:cNvPr>
          <p:cNvSpPr txBox="1"/>
          <p:nvPr/>
        </p:nvSpPr>
        <p:spPr>
          <a:xfrm>
            <a:off x="5853739" y="4248145"/>
            <a:ext cx="2544539" cy="276999"/>
          </a:xfrm>
          <a:prstGeom prst="rect">
            <a:avLst/>
          </a:prstGeom>
          <a:noFill/>
        </p:spPr>
        <p:txBody>
          <a:bodyPr wrap="square">
            <a:spAutoFit/>
          </a:bodyPr>
          <a:lstStyle>
            <a:defPPr>
              <a:defRPr lang="en-US"/>
            </a:defPPr>
            <a:lvl1pPr fontAlgn="base">
              <a:buFont typeface="Arial" panose="020B0604020202020204" pitchFamily="34" charset="0"/>
              <a:buChar char="•"/>
              <a:defRPr sz="1200" b="0" i="1" u="none" strike="noStrike">
                <a:solidFill>
                  <a:srgbClr val="1191D0"/>
                </a:solidFill>
                <a:effectLst/>
                <a:latin typeface="inherit"/>
              </a:defRPr>
            </a:lvl1pPr>
          </a:lstStyle>
          <a:p>
            <a:r>
              <a:rPr lang="fr-CA" dirty="0">
                <a:solidFill>
                  <a:schemeClr val="tx2">
                    <a:lumMod val="60000"/>
                    <a:lumOff val="40000"/>
                  </a:schemeClr>
                </a:solidFill>
                <a:hlinkClick r:id="rId42"/>
              </a:rPr>
              <a:t>Balises éditoriales</a:t>
            </a:r>
            <a:endParaRPr lang="fr-CA" dirty="0">
              <a:solidFill>
                <a:schemeClr val="tx2">
                  <a:lumMod val="60000"/>
                  <a:lumOff val="40000"/>
                </a:schemeClr>
              </a:solidFill>
            </a:endParaRPr>
          </a:p>
        </p:txBody>
      </p:sp>
      <p:pic>
        <p:nvPicPr>
          <p:cNvPr id="4" name="Image 3" descr="Une image contenant texte, capture d’écran, diagramme, Police&#10;&#10;Description générée automatiquement">
            <a:hlinkClick r:id="rId43"/>
            <a:extLst>
              <a:ext uri="{FF2B5EF4-FFF2-40B4-BE49-F238E27FC236}">
                <a16:creationId xmlns:a16="http://schemas.microsoft.com/office/drawing/2014/main" id="{2BDDA2D3-70A2-5EA5-C9C6-BCE358752FB0}"/>
              </a:ext>
            </a:extLst>
          </p:cNvPr>
          <p:cNvPicPr>
            <a:picLocks noChangeAspect="1"/>
          </p:cNvPicPr>
          <p:nvPr/>
        </p:nvPicPr>
        <p:blipFill>
          <a:blip r:embed="rId44"/>
          <a:stretch>
            <a:fillRect/>
          </a:stretch>
        </p:blipFill>
        <p:spPr>
          <a:xfrm>
            <a:off x="7941275" y="119425"/>
            <a:ext cx="937459" cy="609173"/>
          </a:xfrm>
          <a:prstGeom prst="rect">
            <a:avLst/>
          </a:prstGeom>
          <a:ln>
            <a:solidFill>
              <a:schemeClr val="bg1">
                <a:lumMod val="85000"/>
              </a:schemeClr>
            </a:solidFill>
          </a:ln>
        </p:spPr>
      </p:pic>
      <p:sp>
        <p:nvSpPr>
          <p:cNvPr id="10" name="Titre 4">
            <a:extLst>
              <a:ext uri="{FF2B5EF4-FFF2-40B4-BE49-F238E27FC236}">
                <a16:creationId xmlns:a16="http://schemas.microsoft.com/office/drawing/2014/main" id="{D5F3EBE2-4064-3D59-E4A8-2C310A6825C7}"/>
              </a:ext>
            </a:extLst>
          </p:cNvPr>
          <p:cNvSpPr>
            <a:spLocks noGrp="1"/>
          </p:cNvSpPr>
          <p:nvPr>
            <p:ph type="title"/>
          </p:nvPr>
        </p:nvSpPr>
        <p:spPr>
          <a:xfrm>
            <a:off x="577057" y="-221835"/>
            <a:ext cx="6655751" cy="1325563"/>
          </a:xfrm>
        </p:spPr>
        <p:txBody>
          <a:bodyPr/>
          <a:lstStyle/>
          <a:p>
            <a:r>
              <a:rPr lang="fr-CA">
                <a:solidFill>
                  <a:srgbClr val="002060"/>
                </a:solidFill>
              </a:rPr>
              <a:t>Parcours de création en 6 étapes </a:t>
            </a:r>
          </a:p>
        </p:txBody>
      </p:sp>
      <mc:AlternateContent xmlns:mc="http://schemas.openxmlformats.org/markup-compatibility/2006" xmlns:pslz="http://schemas.microsoft.com/office/powerpoint/2016/slidezoom">
        <mc:Choice Requires="pslz">
          <p:graphicFrame>
            <p:nvGraphicFramePr>
              <p:cNvPr id="8" name="Zoom de diapositive 7">
                <a:extLst>
                  <a:ext uri="{FF2B5EF4-FFF2-40B4-BE49-F238E27FC236}">
                    <a16:creationId xmlns:a16="http://schemas.microsoft.com/office/drawing/2014/main" id="{1B4C9C97-B645-1C4D-D2F9-CC625273544C}"/>
                  </a:ext>
                </a:extLst>
              </p:cNvPr>
              <p:cNvGraphicFramePr>
                <a:graphicFrameLocks noChangeAspect="1"/>
              </p:cNvGraphicFramePr>
              <p:nvPr>
                <p:extLst>
                  <p:ext uri="{D42A27DB-BD31-4B8C-83A1-F6EECF244321}">
                    <p14:modId xmlns:p14="http://schemas.microsoft.com/office/powerpoint/2010/main" val="1081426702"/>
                  </p:ext>
                </p:extLst>
              </p:nvPr>
            </p:nvGraphicFramePr>
            <p:xfrm>
              <a:off x="5906066" y="5533326"/>
              <a:ext cx="845888" cy="475812"/>
            </p:xfrm>
            <a:graphic>
              <a:graphicData uri="http://schemas.microsoft.com/office/powerpoint/2016/slidezoom">
                <pslz:sldZm>
                  <pslz:sldZmObj sldId="434" cId="3365005185">
                    <pslz:zmPr id="{D576FFC1-F7F0-4582-AF84-BB4A35DE2D7E}" returnToParent="0" transitionDur="1000">
                      <p166:blipFill xmlns:p166="http://schemas.microsoft.com/office/powerpoint/2016/6/main">
                        <a:blip r:embed="rId45"/>
                        <a:stretch>
                          <a:fillRect/>
                        </a:stretch>
                      </p166:blipFill>
                      <p166:spPr xmlns:p166="http://schemas.microsoft.com/office/powerpoint/2016/6/main">
                        <a:xfrm>
                          <a:off x="0" y="0"/>
                          <a:ext cx="845888" cy="475812"/>
                        </a:xfrm>
                        <a:prstGeom prst="rect">
                          <a:avLst/>
                        </a:prstGeom>
                        <a:ln w="3175">
                          <a:solidFill>
                            <a:prstClr val="ltGray"/>
                          </a:solidFill>
                        </a:ln>
                      </p166:spPr>
                    </pslz:zmPr>
                  </pslz:sldZmObj>
                </pslz:sldZm>
              </a:graphicData>
            </a:graphic>
          </p:graphicFrame>
        </mc:Choice>
        <mc:Fallback xmlns="">
          <p:pic>
            <p:nvPicPr>
              <p:cNvPr id="8" name="Zoom de diapositive 7">
                <a:hlinkClick r:id="rId46" action="ppaction://hlinksldjump"/>
                <a:extLst>
                  <a:ext uri="{FF2B5EF4-FFF2-40B4-BE49-F238E27FC236}">
                    <a16:creationId xmlns:a16="http://schemas.microsoft.com/office/drawing/2014/main" id="{1B4C9C97-B645-1C4D-D2F9-CC625273544C}"/>
                  </a:ext>
                </a:extLst>
              </p:cNvPr>
              <p:cNvPicPr>
                <a:picLocks noGrp="1" noRot="1" noChangeAspect="1" noMove="1" noResize="1" noEditPoints="1" noAdjustHandles="1" noChangeArrowheads="1" noChangeShapeType="1"/>
              </p:cNvPicPr>
              <p:nvPr/>
            </p:nvPicPr>
            <p:blipFill>
              <a:blip r:embed="rId47"/>
              <a:stretch>
                <a:fillRect/>
              </a:stretch>
            </p:blipFill>
            <p:spPr>
              <a:xfrm>
                <a:off x="5906066" y="5533326"/>
                <a:ext cx="845888" cy="475812"/>
              </a:xfrm>
              <a:prstGeom prst="rect">
                <a:avLst/>
              </a:prstGeom>
              <a:ln w="3175">
                <a:solidFill>
                  <a:prstClr val="ltGray"/>
                </a:solidFill>
              </a:ln>
            </p:spPr>
          </p:pic>
        </mc:Fallback>
      </mc:AlternateContent>
      <p:sp>
        <p:nvSpPr>
          <p:cNvPr id="13" name="ZoneTexte 12">
            <a:extLst>
              <a:ext uri="{FF2B5EF4-FFF2-40B4-BE49-F238E27FC236}">
                <a16:creationId xmlns:a16="http://schemas.microsoft.com/office/drawing/2014/main" id="{1328F538-68E0-3FF7-7ECB-03380DC7A25C}"/>
              </a:ext>
            </a:extLst>
          </p:cNvPr>
          <p:cNvSpPr txBox="1"/>
          <p:nvPr/>
        </p:nvSpPr>
        <p:spPr>
          <a:xfrm>
            <a:off x="7821166" y="2153174"/>
            <a:ext cx="2527072" cy="276999"/>
          </a:xfrm>
          <a:prstGeom prst="rect">
            <a:avLst/>
          </a:prstGeom>
          <a:noFill/>
        </p:spPr>
        <p:txBody>
          <a:bodyPr wrap="square">
            <a:spAutoFit/>
          </a:bodyPr>
          <a:lstStyle>
            <a:defPPr>
              <a:defRPr lang="en-US"/>
            </a:defPPr>
            <a:lvl1pPr fontAlgn="base">
              <a:buFont typeface="Arial" panose="020B0604020202020204" pitchFamily="34" charset="0"/>
              <a:buChar char="•"/>
              <a:defRPr sz="1200" b="0" i="1" u="none" strike="noStrike">
                <a:solidFill>
                  <a:srgbClr val="1191D0"/>
                </a:solidFill>
                <a:effectLst/>
                <a:latin typeface="inherit"/>
              </a:defRPr>
            </a:lvl1pPr>
          </a:lstStyle>
          <a:p>
            <a:r>
              <a:rPr lang="fr-CA" dirty="0">
                <a:hlinkClick r:id="rId48"/>
              </a:rPr>
              <a:t>Liste de validation avant le dépôt</a:t>
            </a:r>
            <a:endParaRPr lang="fr-CA" dirty="0"/>
          </a:p>
        </p:txBody>
      </p:sp>
      <mc:AlternateContent xmlns:mc="http://schemas.openxmlformats.org/markup-compatibility/2006" xmlns:pslz="http://schemas.microsoft.com/office/powerpoint/2016/slidezoom">
        <mc:Choice Requires="pslz">
          <p:graphicFrame>
            <p:nvGraphicFramePr>
              <p:cNvPr id="15" name="Zoom de diapositive 14">
                <a:extLst>
                  <a:ext uri="{FF2B5EF4-FFF2-40B4-BE49-F238E27FC236}">
                    <a16:creationId xmlns:a16="http://schemas.microsoft.com/office/drawing/2014/main" id="{F4ECDF0F-B37E-394B-FDD9-90822EAD91B9}"/>
                  </a:ext>
                </a:extLst>
              </p:cNvPr>
              <p:cNvGraphicFramePr>
                <a:graphicFrameLocks noChangeAspect="1"/>
              </p:cNvGraphicFramePr>
              <p:nvPr>
                <p:extLst>
                  <p:ext uri="{D42A27DB-BD31-4B8C-83A1-F6EECF244321}">
                    <p14:modId xmlns:p14="http://schemas.microsoft.com/office/powerpoint/2010/main" val="217381924"/>
                  </p:ext>
                </p:extLst>
              </p:nvPr>
            </p:nvGraphicFramePr>
            <p:xfrm>
              <a:off x="7970835" y="1319922"/>
              <a:ext cx="854886" cy="480873"/>
            </p:xfrm>
            <a:graphic>
              <a:graphicData uri="http://schemas.microsoft.com/office/powerpoint/2016/slidezoom">
                <pslz:sldZm>
                  <pslz:sldZmObj sldId="435" cId="1857783270">
                    <pslz:zmPr id="{FAADDF4F-B29E-48F4-98EB-13DFA4A21786}" returnToParent="0" transitionDur="1000">
                      <p166:blipFill xmlns:p166="http://schemas.microsoft.com/office/powerpoint/2016/6/main">
                        <a:blip r:embed="rId49"/>
                        <a:stretch>
                          <a:fillRect/>
                        </a:stretch>
                      </p166:blipFill>
                      <p166:spPr xmlns:p166="http://schemas.microsoft.com/office/powerpoint/2016/6/main">
                        <a:xfrm>
                          <a:off x="0" y="0"/>
                          <a:ext cx="854886" cy="480873"/>
                        </a:xfrm>
                        <a:prstGeom prst="rect">
                          <a:avLst/>
                        </a:prstGeom>
                        <a:ln w="3175">
                          <a:solidFill>
                            <a:prstClr val="ltGray"/>
                          </a:solidFill>
                        </a:ln>
                      </p166:spPr>
                    </pslz:zmPr>
                  </pslz:sldZmObj>
                </pslz:sldZm>
              </a:graphicData>
            </a:graphic>
          </p:graphicFrame>
        </mc:Choice>
        <mc:Fallback xmlns="">
          <p:pic>
            <p:nvPicPr>
              <p:cNvPr id="15" name="Zoom de diapositive 14">
                <a:hlinkClick r:id="rId50" action="ppaction://hlinksldjump"/>
                <a:extLst>
                  <a:ext uri="{FF2B5EF4-FFF2-40B4-BE49-F238E27FC236}">
                    <a16:creationId xmlns:a16="http://schemas.microsoft.com/office/drawing/2014/main" id="{F4ECDF0F-B37E-394B-FDD9-90822EAD91B9}"/>
                  </a:ext>
                </a:extLst>
              </p:cNvPr>
              <p:cNvPicPr>
                <a:picLocks noGrp="1" noRot="1" noChangeAspect="1" noMove="1" noResize="1" noEditPoints="1" noAdjustHandles="1" noChangeArrowheads="1" noChangeShapeType="1"/>
              </p:cNvPicPr>
              <p:nvPr/>
            </p:nvPicPr>
            <p:blipFill>
              <a:blip r:embed="rId51"/>
              <a:stretch>
                <a:fillRect/>
              </a:stretch>
            </p:blipFill>
            <p:spPr>
              <a:xfrm>
                <a:off x="7970835" y="1319922"/>
                <a:ext cx="854886" cy="480873"/>
              </a:xfrm>
              <a:prstGeom prst="rect">
                <a:avLst/>
              </a:prstGeom>
              <a:ln w="3175">
                <a:solidFill>
                  <a:prstClr val="ltGray"/>
                </a:solidFill>
              </a:ln>
            </p:spPr>
          </p:pic>
        </mc:Fallback>
      </mc:AlternateContent>
    </p:spTree>
    <p:extLst>
      <p:ext uri="{BB962C8B-B14F-4D97-AF65-F5344CB8AC3E}">
        <p14:creationId xmlns:p14="http://schemas.microsoft.com/office/powerpoint/2010/main" val="248698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41"/>
                                        </p:tgtEl>
                                        <p:attrNameLst>
                                          <p:attrName>style.visibility</p:attrName>
                                        </p:attrNameLst>
                                      </p:cBhvr>
                                      <p:to>
                                        <p:strVal val="visible"/>
                                      </p:to>
                                    </p:set>
                                    <p:animEffect transition="in" filter="wipe(left)">
                                      <p:cBhvr>
                                        <p:cTn id="7" dur="500"/>
                                        <p:tgtEl>
                                          <p:spTgt spid="10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AA1F3B-A14F-231F-68D1-3B3FC8E869C2}"/>
              </a:ext>
            </a:extLst>
          </p:cNvPr>
          <p:cNvSpPr>
            <a:spLocks noGrp="1"/>
          </p:cNvSpPr>
          <p:nvPr>
            <p:ph type="title"/>
          </p:nvPr>
        </p:nvSpPr>
        <p:spPr/>
        <p:txBody>
          <a:bodyPr/>
          <a:lstStyle/>
          <a:p>
            <a:r>
              <a:rPr lang="fr-CA">
                <a:solidFill>
                  <a:srgbClr val="002060"/>
                </a:solidFill>
              </a:rPr>
              <a:t>Trousse de métaREL pour les binômes</a:t>
            </a:r>
          </a:p>
        </p:txBody>
      </p:sp>
      <p:sp>
        <p:nvSpPr>
          <p:cNvPr id="4" name="Espace réservé du numéro de diapositive 3">
            <a:extLst>
              <a:ext uri="{FF2B5EF4-FFF2-40B4-BE49-F238E27FC236}">
                <a16:creationId xmlns:a16="http://schemas.microsoft.com/office/drawing/2014/main" id="{296579EF-FE38-0859-D985-53E7571C0D1C}"/>
              </a:ext>
            </a:extLst>
          </p:cNvPr>
          <p:cNvSpPr>
            <a:spLocks noGrp="1"/>
          </p:cNvSpPr>
          <p:nvPr>
            <p:ph type="sldNum" sz="quarter" idx="12"/>
          </p:nvPr>
        </p:nvSpPr>
        <p:spPr/>
        <p:txBody>
          <a:bodyPr/>
          <a:lstStyle/>
          <a:p>
            <a:fld id="{7C8D7908-A7C7-CC46-9524-C00CE01F6968}" type="slidenum">
              <a:rPr lang="fr-CA" smtClean="0"/>
              <a:t>26</a:t>
            </a:fld>
            <a:endParaRPr lang="fr-CA"/>
          </a:p>
        </p:txBody>
      </p:sp>
      <p:pic>
        <p:nvPicPr>
          <p:cNvPr id="7" name="Image 6">
            <a:extLst>
              <a:ext uri="{FF2B5EF4-FFF2-40B4-BE49-F238E27FC236}">
                <a16:creationId xmlns:a16="http://schemas.microsoft.com/office/drawing/2014/main" id="{63D4D26E-778B-950C-48F2-855022FBE31B}"/>
              </a:ext>
            </a:extLst>
          </p:cNvPr>
          <p:cNvPicPr>
            <a:picLocks noChangeAspect="1"/>
          </p:cNvPicPr>
          <p:nvPr/>
        </p:nvPicPr>
        <p:blipFill>
          <a:blip r:embed="rId3"/>
          <a:srcRect/>
          <a:stretch/>
        </p:blipFill>
        <p:spPr>
          <a:xfrm>
            <a:off x="292100" y="1888283"/>
            <a:ext cx="3456305" cy="2471961"/>
          </a:xfrm>
          <a:prstGeom prst="rect">
            <a:avLst/>
          </a:prstGeom>
        </p:spPr>
      </p:pic>
      <p:pic>
        <p:nvPicPr>
          <p:cNvPr id="9" name="Image 8">
            <a:extLst>
              <a:ext uri="{FF2B5EF4-FFF2-40B4-BE49-F238E27FC236}">
                <a16:creationId xmlns:a16="http://schemas.microsoft.com/office/drawing/2014/main" id="{AC63091D-6A0D-4169-6629-3611FF162EE1}"/>
              </a:ext>
            </a:extLst>
          </p:cNvPr>
          <p:cNvPicPr>
            <a:picLocks noChangeAspect="1"/>
          </p:cNvPicPr>
          <p:nvPr/>
        </p:nvPicPr>
        <p:blipFill>
          <a:blip r:embed="rId4"/>
          <a:srcRect/>
          <a:stretch/>
        </p:blipFill>
        <p:spPr>
          <a:xfrm>
            <a:off x="4189540" y="1604059"/>
            <a:ext cx="7164260" cy="4209599"/>
          </a:xfrm>
          <a:prstGeom prst="rect">
            <a:avLst/>
          </a:prstGeom>
        </p:spPr>
      </p:pic>
    </p:spTree>
    <p:extLst>
      <p:ext uri="{BB962C8B-B14F-4D97-AF65-F5344CB8AC3E}">
        <p14:creationId xmlns:p14="http://schemas.microsoft.com/office/powerpoint/2010/main" val="21347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C5F988-764E-C97D-2B53-2E7D2662B69E}"/>
              </a:ext>
            </a:extLst>
          </p:cNvPr>
          <p:cNvSpPr>
            <a:spLocks noGrp="1"/>
          </p:cNvSpPr>
          <p:nvPr>
            <p:ph type="title"/>
          </p:nvPr>
        </p:nvSpPr>
        <p:spPr>
          <a:xfrm>
            <a:off x="838200" y="144711"/>
            <a:ext cx="10515600" cy="1325563"/>
          </a:xfrm>
        </p:spPr>
        <p:txBody>
          <a:bodyPr/>
          <a:lstStyle/>
          <a:p>
            <a:r>
              <a:rPr lang="fr-CA">
                <a:solidFill>
                  <a:srgbClr val="002060"/>
                </a:solidFill>
              </a:rPr>
              <a:t>L’univers des REL (Trousse 1.1)</a:t>
            </a:r>
          </a:p>
        </p:txBody>
      </p:sp>
      <p:sp>
        <p:nvSpPr>
          <p:cNvPr id="4" name="Espace réservé du numéro de diapositive 3">
            <a:extLst>
              <a:ext uri="{FF2B5EF4-FFF2-40B4-BE49-F238E27FC236}">
                <a16:creationId xmlns:a16="http://schemas.microsoft.com/office/drawing/2014/main" id="{D87CDD01-ABF1-700D-CA6A-96D366ECE430}"/>
              </a:ext>
            </a:extLst>
          </p:cNvPr>
          <p:cNvSpPr>
            <a:spLocks noGrp="1"/>
          </p:cNvSpPr>
          <p:nvPr>
            <p:ph type="sldNum" sz="quarter" idx="12"/>
          </p:nvPr>
        </p:nvSpPr>
        <p:spPr/>
        <p:txBody>
          <a:bodyPr/>
          <a:lstStyle/>
          <a:p>
            <a:fld id="{7C8D7908-A7C7-CC46-9524-C00CE01F6968}" type="slidenum">
              <a:rPr lang="fr-CA" smtClean="0"/>
              <a:t>27</a:t>
            </a:fld>
            <a:endParaRPr lang="fr-CA"/>
          </a:p>
        </p:txBody>
      </p:sp>
      <p:pic>
        <p:nvPicPr>
          <p:cNvPr id="6" name="Image 5">
            <a:extLst>
              <a:ext uri="{FF2B5EF4-FFF2-40B4-BE49-F238E27FC236}">
                <a16:creationId xmlns:a16="http://schemas.microsoft.com/office/drawing/2014/main" id="{265F8605-2AB4-F0EA-0767-B8400646C8E2}"/>
              </a:ext>
            </a:extLst>
          </p:cNvPr>
          <p:cNvPicPr>
            <a:picLocks noChangeAspect="1"/>
          </p:cNvPicPr>
          <p:nvPr/>
        </p:nvPicPr>
        <p:blipFill>
          <a:blip r:embed="rId2"/>
          <a:stretch>
            <a:fillRect/>
          </a:stretch>
        </p:blipFill>
        <p:spPr>
          <a:xfrm>
            <a:off x="669341" y="1637083"/>
            <a:ext cx="3363133" cy="3681365"/>
          </a:xfrm>
          <a:prstGeom prst="rect">
            <a:avLst/>
          </a:prstGeom>
          <a:noFill/>
          <a:ln>
            <a:solidFill>
              <a:schemeClr val="accent5">
                <a:shade val="50000"/>
              </a:schemeClr>
            </a:solidFill>
          </a:ln>
        </p:spPr>
      </p:pic>
      <p:pic>
        <p:nvPicPr>
          <p:cNvPr id="1026" name="Picture 2">
            <a:extLst>
              <a:ext uri="{FF2B5EF4-FFF2-40B4-BE49-F238E27FC236}">
                <a16:creationId xmlns:a16="http://schemas.microsoft.com/office/drawing/2014/main" id="{07735385-777C-B8D4-5CC6-BC72D31808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2698" y="2090324"/>
            <a:ext cx="3555352" cy="4020934"/>
          </a:xfrm>
          <a:prstGeom prst="rect">
            <a:avLst/>
          </a:prstGeom>
          <a:noFill/>
          <a:ln>
            <a:solidFill>
              <a:schemeClr val="accent5">
                <a:shade val="50000"/>
              </a:schemeClr>
            </a:solidFill>
          </a:ln>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78D32F6B-8431-6E4F-3D55-6435BC99D393}"/>
              </a:ext>
            </a:extLst>
          </p:cNvPr>
          <p:cNvPicPr>
            <a:picLocks noChangeAspect="1"/>
          </p:cNvPicPr>
          <p:nvPr/>
        </p:nvPicPr>
        <p:blipFill>
          <a:blip r:embed="rId4"/>
          <a:stretch>
            <a:fillRect/>
          </a:stretch>
        </p:blipFill>
        <p:spPr>
          <a:xfrm>
            <a:off x="8328274" y="1470274"/>
            <a:ext cx="3348105" cy="3681365"/>
          </a:xfrm>
          <a:prstGeom prst="rect">
            <a:avLst/>
          </a:prstGeom>
          <a:noFill/>
          <a:ln>
            <a:solidFill>
              <a:schemeClr val="accent5">
                <a:shade val="50000"/>
              </a:schemeClr>
            </a:solidFill>
          </a:ln>
        </p:spPr>
      </p:pic>
    </p:spTree>
    <p:extLst>
      <p:ext uri="{BB962C8B-B14F-4D97-AF65-F5344CB8AC3E}">
        <p14:creationId xmlns:p14="http://schemas.microsoft.com/office/powerpoint/2010/main" val="660481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C5F988-764E-C97D-2B53-2E7D2662B69E}"/>
              </a:ext>
            </a:extLst>
          </p:cNvPr>
          <p:cNvSpPr>
            <a:spLocks noGrp="1"/>
          </p:cNvSpPr>
          <p:nvPr>
            <p:ph type="title"/>
          </p:nvPr>
        </p:nvSpPr>
        <p:spPr>
          <a:xfrm>
            <a:off x="838200" y="166051"/>
            <a:ext cx="10515600" cy="1325563"/>
          </a:xfrm>
        </p:spPr>
        <p:txBody>
          <a:bodyPr/>
          <a:lstStyle/>
          <a:p>
            <a:r>
              <a:rPr lang="fr-CA">
                <a:solidFill>
                  <a:srgbClr val="002060"/>
                </a:solidFill>
              </a:rPr>
              <a:t>Fiche sommaire du projet (Trousse </a:t>
            </a:r>
            <a:r>
              <a:rPr lang="fr-CA" dirty="0">
                <a:solidFill>
                  <a:srgbClr val="002060"/>
                </a:solidFill>
              </a:rPr>
              <a:t>1.3</a:t>
            </a:r>
            <a:r>
              <a:rPr lang="fr-CA">
                <a:solidFill>
                  <a:srgbClr val="002060"/>
                </a:solidFill>
              </a:rPr>
              <a:t>)</a:t>
            </a:r>
          </a:p>
        </p:txBody>
      </p:sp>
      <p:sp>
        <p:nvSpPr>
          <p:cNvPr id="4" name="Espace réservé du numéro de diapositive 3">
            <a:extLst>
              <a:ext uri="{FF2B5EF4-FFF2-40B4-BE49-F238E27FC236}">
                <a16:creationId xmlns:a16="http://schemas.microsoft.com/office/drawing/2014/main" id="{D87CDD01-ABF1-700D-CA6A-96D366ECE430}"/>
              </a:ext>
            </a:extLst>
          </p:cNvPr>
          <p:cNvSpPr>
            <a:spLocks noGrp="1"/>
          </p:cNvSpPr>
          <p:nvPr>
            <p:ph type="sldNum" sz="quarter" idx="12"/>
          </p:nvPr>
        </p:nvSpPr>
        <p:spPr/>
        <p:txBody>
          <a:bodyPr/>
          <a:lstStyle/>
          <a:p>
            <a:fld id="{7C8D7908-A7C7-CC46-9524-C00CE01F6968}" type="slidenum">
              <a:rPr lang="fr-CA" smtClean="0"/>
              <a:t>28</a:t>
            </a:fld>
            <a:endParaRPr lang="fr-CA"/>
          </a:p>
        </p:txBody>
      </p:sp>
      <p:pic>
        <p:nvPicPr>
          <p:cNvPr id="12" name="Image 11">
            <a:extLst>
              <a:ext uri="{FF2B5EF4-FFF2-40B4-BE49-F238E27FC236}">
                <a16:creationId xmlns:a16="http://schemas.microsoft.com/office/drawing/2014/main" id="{BC022FEC-8727-63A2-A341-2B542B68619A}"/>
              </a:ext>
            </a:extLst>
          </p:cNvPr>
          <p:cNvPicPr>
            <a:picLocks noChangeAspect="1"/>
          </p:cNvPicPr>
          <p:nvPr/>
        </p:nvPicPr>
        <p:blipFill>
          <a:blip r:embed="rId2"/>
          <a:stretch>
            <a:fillRect/>
          </a:stretch>
        </p:blipFill>
        <p:spPr>
          <a:xfrm>
            <a:off x="387827" y="1491614"/>
            <a:ext cx="5513984" cy="4183322"/>
          </a:xfrm>
          <a:prstGeom prst="rect">
            <a:avLst/>
          </a:prstGeom>
          <a:noFill/>
          <a:ln>
            <a:solidFill>
              <a:schemeClr val="accent5">
                <a:shade val="50000"/>
              </a:schemeClr>
            </a:solidFill>
          </a:ln>
        </p:spPr>
      </p:pic>
      <p:pic>
        <p:nvPicPr>
          <p:cNvPr id="9" name="Image 8">
            <a:extLst>
              <a:ext uri="{FF2B5EF4-FFF2-40B4-BE49-F238E27FC236}">
                <a16:creationId xmlns:a16="http://schemas.microsoft.com/office/drawing/2014/main" id="{B40D4CD9-221A-E2BF-39B7-C3AEC06DE800}"/>
              </a:ext>
            </a:extLst>
          </p:cNvPr>
          <p:cNvPicPr>
            <a:picLocks noChangeAspect="1"/>
          </p:cNvPicPr>
          <p:nvPr/>
        </p:nvPicPr>
        <p:blipFill>
          <a:blip r:embed="rId3"/>
          <a:stretch>
            <a:fillRect/>
          </a:stretch>
        </p:blipFill>
        <p:spPr>
          <a:xfrm>
            <a:off x="5395507" y="2015764"/>
            <a:ext cx="6464597" cy="2814241"/>
          </a:xfrm>
          <a:prstGeom prst="rect">
            <a:avLst/>
          </a:prstGeom>
          <a:noFill/>
          <a:ln>
            <a:solidFill>
              <a:schemeClr val="accent5">
                <a:shade val="50000"/>
              </a:schemeClr>
            </a:solidFill>
          </a:ln>
        </p:spPr>
      </p:pic>
    </p:spTree>
    <p:extLst>
      <p:ext uri="{BB962C8B-B14F-4D97-AF65-F5344CB8AC3E}">
        <p14:creationId xmlns:p14="http://schemas.microsoft.com/office/powerpoint/2010/main" val="3620425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8E4DA2-1960-4BB2-895E-A466DEEAC13E}"/>
              </a:ext>
            </a:extLst>
          </p:cNvPr>
          <p:cNvSpPr>
            <a:spLocks noGrp="1"/>
          </p:cNvSpPr>
          <p:nvPr>
            <p:ph type="title"/>
          </p:nvPr>
        </p:nvSpPr>
        <p:spPr/>
        <p:txBody>
          <a:bodyPr/>
          <a:lstStyle/>
          <a:p>
            <a:r>
              <a:rPr lang="fr-CA">
                <a:solidFill>
                  <a:srgbClr val="002060"/>
                </a:solidFill>
              </a:rPr>
              <a:t>Définir ses besoins de recherche de REL (Trousse </a:t>
            </a:r>
            <a:r>
              <a:rPr lang="fr-CA" dirty="0">
                <a:solidFill>
                  <a:srgbClr val="002060"/>
                </a:solidFill>
              </a:rPr>
              <a:t>2.3</a:t>
            </a:r>
            <a:r>
              <a:rPr lang="fr-CA">
                <a:solidFill>
                  <a:srgbClr val="002060"/>
                </a:solidFill>
              </a:rPr>
              <a:t>)</a:t>
            </a:r>
            <a:br>
              <a:rPr lang="fr-CA">
                <a:solidFill>
                  <a:srgbClr val="002060"/>
                </a:solidFill>
              </a:rPr>
            </a:br>
            <a:endParaRPr lang="fr-CA">
              <a:solidFill>
                <a:srgbClr val="002060"/>
              </a:solidFill>
            </a:endParaRPr>
          </a:p>
        </p:txBody>
      </p:sp>
      <p:sp>
        <p:nvSpPr>
          <p:cNvPr id="3" name="Espace réservé du contenu 2">
            <a:extLst>
              <a:ext uri="{FF2B5EF4-FFF2-40B4-BE49-F238E27FC236}">
                <a16:creationId xmlns:a16="http://schemas.microsoft.com/office/drawing/2014/main" id="{7C6FA444-489E-4B7A-832F-330584A6DB6B}"/>
              </a:ext>
            </a:extLst>
          </p:cNvPr>
          <p:cNvSpPr>
            <a:spLocks noGrp="1"/>
          </p:cNvSpPr>
          <p:nvPr>
            <p:ph idx="1"/>
          </p:nvPr>
        </p:nvSpPr>
        <p:spPr/>
        <p:txBody>
          <a:bodyPr vert="horz" lIns="91440" tIns="45720" rIns="91440" bIns="45720" rtlCol="0" anchor="t">
            <a:normAutofit/>
          </a:bodyPr>
          <a:lstStyle/>
          <a:p>
            <a:r>
              <a:rPr lang="fr-CA">
                <a:cs typeface="Calibri"/>
              </a:rPr>
              <a:t>Ajouter copie d'écran du doc sur la recherche de REL par exemple.</a:t>
            </a:r>
            <a:endParaRPr lang="fr-CA"/>
          </a:p>
        </p:txBody>
      </p:sp>
      <p:sp>
        <p:nvSpPr>
          <p:cNvPr id="4" name="Espace réservé du numéro de diapositive 3">
            <a:extLst>
              <a:ext uri="{FF2B5EF4-FFF2-40B4-BE49-F238E27FC236}">
                <a16:creationId xmlns:a16="http://schemas.microsoft.com/office/drawing/2014/main" id="{8F429106-C97D-4D29-A459-6B7E093D867F}"/>
              </a:ext>
            </a:extLst>
          </p:cNvPr>
          <p:cNvSpPr>
            <a:spLocks noGrp="1"/>
          </p:cNvSpPr>
          <p:nvPr>
            <p:ph type="sldNum" sz="quarter" idx="12"/>
          </p:nvPr>
        </p:nvSpPr>
        <p:spPr/>
        <p:txBody>
          <a:bodyPr/>
          <a:lstStyle/>
          <a:p>
            <a:fld id="{7C8D7908-A7C7-CC46-9524-C00CE01F6968}" type="slidenum">
              <a:rPr lang="fr-CA" smtClean="0"/>
              <a:t>29</a:t>
            </a:fld>
            <a:endParaRPr lang="fr-CA"/>
          </a:p>
        </p:txBody>
      </p:sp>
      <p:pic>
        <p:nvPicPr>
          <p:cNvPr id="5" name="Image 4">
            <a:extLst>
              <a:ext uri="{FF2B5EF4-FFF2-40B4-BE49-F238E27FC236}">
                <a16:creationId xmlns:a16="http://schemas.microsoft.com/office/drawing/2014/main" id="{55780C6F-265E-4CFC-8C28-2E03A9B83726}"/>
              </a:ext>
            </a:extLst>
          </p:cNvPr>
          <p:cNvPicPr>
            <a:picLocks noChangeAspect="1"/>
          </p:cNvPicPr>
          <p:nvPr/>
        </p:nvPicPr>
        <p:blipFill>
          <a:blip r:embed="rId3"/>
          <a:stretch>
            <a:fillRect/>
          </a:stretch>
        </p:blipFill>
        <p:spPr>
          <a:xfrm>
            <a:off x="369216" y="1290300"/>
            <a:ext cx="11453567" cy="4828746"/>
          </a:xfrm>
          <a:prstGeom prst="rect">
            <a:avLst/>
          </a:prstGeom>
          <a:noFill/>
          <a:ln>
            <a:solidFill>
              <a:schemeClr val="accent5">
                <a:shade val="50000"/>
              </a:schemeClr>
            </a:solidFill>
          </a:ln>
        </p:spPr>
      </p:pic>
    </p:spTree>
    <p:extLst>
      <p:ext uri="{BB962C8B-B14F-4D97-AF65-F5344CB8AC3E}">
        <p14:creationId xmlns:p14="http://schemas.microsoft.com/office/powerpoint/2010/main" val="11001438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8E4DA2-1960-4BB2-895E-A466DEEAC13E}"/>
              </a:ext>
            </a:extLst>
          </p:cNvPr>
          <p:cNvSpPr>
            <a:spLocks noGrp="1"/>
          </p:cNvSpPr>
          <p:nvPr>
            <p:ph type="title"/>
          </p:nvPr>
        </p:nvSpPr>
        <p:spPr>
          <a:xfrm>
            <a:off x="746760" y="-22493"/>
            <a:ext cx="10515600" cy="1325563"/>
          </a:xfrm>
        </p:spPr>
        <p:txBody>
          <a:bodyPr>
            <a:normAutofit/>
          </a:bodyPr>
          <a:lstStyle/>
          <a:p>
            <a:r>
              <a:rPr lang="fr-CA" sz="2800" dirty="0">
                <a:solidFill>
                  <a:srgbClr val="002060"/>
                </a:solidFill>
              </a:rPr>
              <a:t>Guide d’animation - Partage des résultats de recherche (Trousse 2.4)</a:t>
            </a:r>
          </a:p>
        </p:txBody>
      </p:sp>
      <p:sp>
        <p:nvSpPr>
          <p:cNvPr id="3" name="Espace réservé du contenu 2">
            <a:extLst>
              <a:ext uri="{FF2B5EF4-FFF2-40B4-BE49-F238E27FC236}">
                <a16:creationId xmlns:a16="http://schemas.microsoft.com/office/drawing/2014/main" id="{7C6FA444-489E-4B7A-832F-330584A6DB6B}"/>
              </a:ext>
            </a:extLst>
          </p:cNvPr>
          <p:cNvSpPr>
            <a:spLocks noGrp="1"/>
          </p:cNvSpPr>
          <p:nvPr>
            <p:ph idx="1"/>
          </p:nvPr>
        </p:nvSpPr>
        <p:spPr/>
        <p:txBody>
          <a:bodyPr vert="horz" lIns="91440" tIns="45720" rIns="91440" bIns="45720" rtlCol="0" anchor="t">
            <a:normAutofit/>
          </a:bodyPr>
          <a:lstStyle/>
          <a:p>
            <a:r>
              <a:rPr lang="fr-CA">
                <a:cs typeface="Calibri"/>
              </a:rPr>
              <a:t>Ajouter copie d'écran du doc sur la recherche de REL par exemple.</a:t>
            </a:r>
            <a:endParaRPr lang="fr-CA"/>
          </a:p>
        </p:txBody>
      </p:sp>
      <p:sp>
        <p:nvSpPr>
          <p:cNvPr id="4" name="Espace réservé du numéro de diapositive 3">
            <a:extLst>
              <a:ext uri="{FF2B5EF4-FFF2-40B4-BE49-F238E27FC236}">
                <a16:creationId xmlns:a16="http://schemas.microsoft.com/office/drawing/2014/main" id="{8F429106-C97D-4D29-A459-6B7E093D867F}"/>
              </a:ext>
            </a:extLst>
          </p:cNvPr>
          <p:cNvSpPr>
            <a:spLocks noGrp="1"/>
          </p:cNvSpPr>
          <p:nvPr>
            <p:ph type="sldNum" sz="quarter" idx="12"/>
          </p:nvPr>
        </p:nvSpPr>
        <p:spPr/>
        <p:txBody>
          <a:bodyPr/>
          <a:lstStyle/>
          <a:p>
            <a:fld id="{7C8D7908-A7C7-CC46-9524-C00CE01F6968}" type="slidenum">
              <a:rPr lang="fr-CA" smtClean="0"/>
              <a:t>30</a:t>
            </a:fld>
            <a:endParaRPr lang="fr-CA"/>
          </a:p>
        </p:txBody>
      </p:sp>
      <p:pic>
        <p:nvPicPr>
          <p:cNvPr id="7" name="Image 6">
            <a:extLst>
              <a:ext uri="{FF2B5EF4-FFF2-40B4-BE49-F238E27FC236}">
                <a16:creationId xmlns:a16="http://schemas.microsoft.com/office/drawing/2014/main" id="{CF9A6CB7-96A1-E789-B678-86404CD6F39C}"/>
              </a:ext>
            </a:extLst>
          </p:cNvPr>
          <p:cNvPicPr>
            <a:picLocks noChangeAspect="1"/>
          </p:cNvPicPr>
          <p:nvPr/>
        </p:nvPicPr>
        <p:blipFill>
          <a:blip r:embed="rId3"/>
          <a:stretch>
            <a:fillRect/>
          </a:stretch>
        </p:blipFill>
        <p:spPr>
          <a:xfrm>
            <a:off x="746760" y="937945"/>
            <a:ext cx="10894969" cy="5314248"/>
          </a:xfrm>
          <a:prstGeom prst="rect">
            <a:avLst/>
          </a:prstGeom>
          <a:noFill/>
          <a:ln>
            <a:solidFill>
              <a:schemeClr val="accent5">
                <a:shade val="50000"/>
              </a:schemeClr>
            </a:solidFill>
          </a:ln>
        </p:spPr>
      </p:pic>
    </p:spTree>
    <p:extLst>
      <p:ext uri="{BB962C8B-B14F-4D97-AF65-F5344CB8AC3E}">
        <p14:creationId xmlns:p14="http://schemas.microsoft.com/office/powerpoint/2010/main" val="3942591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C5F988-764E-C97D-2B53-2E7D2662B69E}"/>
              </a:ext>
            </a:extLst>
          </p:cNvPr>
          <p:cNvSpPr>
            <a:spLocks noGrp="1"/>
          </p:cNvSpPr>
          <p:nvPr>
            <p:ph type="title"/>
          </p:nvPr>
        </p:nvSpPr>
        <p:spPr/>
        <p:txBody>
          <a:bodyPr/>
          <a:lstStyle/>
          <a:p>
            <a:r>
              <a:rPr lang="fr-CA">
                <a:solidFill>
                  <a:srgbClr val="002060"/>
                </a:solidFill>
              </a:rPr>
              <a:t>Guide d’animation d’un Sprint de design (Trousse </a:t>
            </a:r>
            <a:r>
              <a:rPr lang="fr-CA" dirty="0">
                <a:solidFill>
                  <a:srgbClr val="002060"/>
                </a:solidFill>
              </a:rPr>
              <a:t>3.3</a:t>
            </a:r>
            <a:r>
              <a:rPr lang="fr-CA">
                <a:solidFill>
                  <a:srgbClr val="002060"/>
                </a:solidFill>
              </a:rPr>
              <a:t>)</a:t>
            </a:r>
          </a:p>
        </p:txBody>
      </p:sp>
      <p:sp>
        <p:nvSpPr>
          <p:cNvPr id="4" name="Espace réservé du numéro de diapositive 3">
            <a:extLst>
              <a:ext uri="{FF2B5EF4-FFF2-40B4-BE49-F238E27FC236}">
                <a16:creationId xmlns:a16="http://schemas.microsoft.com/office/drawing/2014/main" id="{D87CDD01-ABF1-700D-CA6A-96D366ECE430}"/>
              </a:ext>
            </a:extLst>
          </p:cNvPr>
          <p:cNvSpPr>
            <a:spLocks noGrp="1"/>
          </p:cNvSpPr>
          <p:nvPr>
            <p:ph type="sldNum" sz="quarter" idx="12"/>
          </p:nvPr>
        </p:nvSpPr>
        <p:spPr/>
        <p:txBody>
          <a:bodyPr/>
          <a:lstStyle/>
          <a:p>
            <a:fld id="{7C8D7908-A7C7-CC46-9524-C00CE01F6968}" type="slidenum">
              <a:rPr lang="fr-CA" smtClean="0"/>
              <a:t>31</a:t>
            </a:fld>
            <a:endParaRPr lang="fr-CA"/>
          </a:p>
        </p:txBody>
      </p:sp>
      <p:pic>
        <p:nvPicPr>
          <p:cNvPr id="6" name="Image 5">
            <a:extLst>
              <a:ext uri="{FF2B5EF4-FFF2-40B4-BE49-F238E27FC236}">
                <a16:creationId xmlns:a16="http://schemas.microsoft.com/office/drawing/2014/main" id="{29114161-2459-C0FD-C444-2E543D1062C0}"/>
              </a:ext>
            </a:extLst>
          </p:cNvPr>
          <p:cNvPicPr>
            <a:picLocks noChangeAspect="1"/>
          </p:cNvPicPr>
          <p:nvPr/>
        </p:nvPicPr>
        <p:blipFill>
          <a:blip r:embed="rId3"/>
          <a:stretch>
            <a:fillRect/>
          </a:stretch>
        </p:blipFill>
        <p:spPr>
          <a:xfrm>
            <a:off x="331896" y="1690688"/>
            <a:ext cx="4140413" cy="2432175"/>
          </a:xfrm>
          <a:prstGeom prst="rect">
            <a:avLst/>
          </a:prstGeom>
          <a:noFill/>
          <a:ln>
            <a:solidFill>
              <a:schemeClr val="accent5">
                <a:shade val="50000"/>
              </a:schemeClr>
            </a:solidFill>
          </a:ln>
        </p:spPr>
      </p:pic>
      <p:pic>
        <p:nvPicPr>
          <p:cNvPr id="8" name="Image 7">
            <a:extLst>
              <a:ext uri="{FF2B5EF4-FFF2-40B4-BE49-F238E27FC236}">
                <a16:creationId xmlns:a16="http://schemas.microsoft.com/office/drawing/2014/main" id="{57F15F05-E56E-6EC1-FAB7-7E63AFF11776}"/>
              </a:ext>
            </a:extLst>
          </p:cNvPr>
          <p:cNvPicPr>
            <a:picLocks noChangeAspect="1"/>
          </p:cNvPicPr>
          <p:nvPr/>
        </p:nvPicPr>
        <p:blipFill>
          <a:blip r:embed="rId4"/>
          <a:stretch>
            <a:fillRect/>
          </a:stretch>
        </p:blipFill>
        <p:spPr>
          <a:xfrm>
            <a:off x="3551689" y="2464360"/>
            <a:ext cx="3434327" cy="3131712"/>
          </a:xfrm>
          <a:prstGeom prst="rect">
            <a:avLst/>
          </a:prstGeom>
          <a:noFill/>
          <a:ln>
            <a:solidFill>
              <a:schemeClr val="accent5">
                <a:shade val="50000"/>
              </a:schemeClr>
            </a:solidFill>
          </a:ln>
        </p:spPr>
      </p:pic>
      <p:pic>
        <p:nvPicPr>
          <p:cNvPr id="5" name="Image 4">
            <a:extLst>
              <a:ext uri="{FF2B5EF4-FFF2-40B4-BE49-F238E27FC236}">
                <a16:creationId xmlns:a16="http://schemas.microsoft.com/office/drawing/2014/main" id="{5D10288E-62FC-2654-01D5-7F930372A66F}"/>
              </a:ext>
            </a:extLst>
          </p:cNvPr>
          <p:cNvPicPr>
            <a:picLocks noChangeAspect="1"/>
          </p:cNvPicPr>
          <p:nvPr/>
        </p:nvPicPr>
        <p:blipFill>
          <a:blip r:embed="rId5"/>
          <a:stretch>
            <a:fillRect/>
          </a:stretch>
        </p:blipFill>
        <p:spPr>
          <a:xfrm>
            <a:off x="6589333" y="1690688"/>
            <a:ext cx="5270771" cy="3327571"/>
          </a:xfrm>
          <a:prstGeom prst="rect">
            <a:avLst/>
          </a:prstGeom>
          <a:noFill/>
          <a:ln>
            <a:solidFill>
              <a:schemeClr val="accent5">
                <a:shade val="50000"/>
              </a:schemeClr>
            </a:solidFill>
          </a:ln>
        </p:spPr>
      </p:pic>
    </p:spTree>
    <p:extLst>
      <p:ext uri="{BB962C8B-B14F-4D97-AF65-F5344CB8AC3E}">
        <p14:creationId xmlns:p14="http://schemas.microsoft.com/office/powerpoint/2010/main" val="1873362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C5F988-764E-C97D-2B53-2E7D2662B69E}"/>
              </a:ext>
            </a:extLst>
          </p:cNvPr>
          <p:cNvSpPr>
            <a:spLocks noGrp="1"/>
          </p:cNvSpPr>
          <p:nvPr>
            <p:ph type="title"/>
          </p:nvPr>
        </p:nvSpPr>
        <p:spPr>
          <a:xfrm>
            <a:off x="1040130" y="240682"/>
            <a:ext cx="10439400" cy="1325563"/>
          </a:xfrm>
        </p:spPr>
        <p:txBody>
          <a:bodyPr/>
          <a:lstStyle/>
          <a:p>
            <a:r>
              <a:rPr lang="fr-CA">
                <a:solidFill>
                  <a:srgbClr val="002060"/>
                </a:solidFill>
              </a:rPr>
              <a:t>Formulaire consentement images et voix (Trousse </a:t>
            </a:r>
            <a:r>
              <a:rPr lang="fr-CA" dirty="0">
                <a:solidFill>
                  <a:srgbClr val="002060"/>
                </a:solidFill>
              </a:rPr>
              <a:t>4.4</a:t>
            </a:r>
            <a:r>
              <a:rPr lang="fr-CA">
                <a:solidFill>
                  <a:srgbClr val="002060"/>
                </a:solidFill>
              </a:rPr>
              <a:t>)</a:t>
            </a:r>
          </a:p>
        </p:txBody>
      </p:sp>
      <p:sp>
        <p:nvSpPr>
          <p:cNvPr id="4" name="Espace réservé du numéro de diapositive 3">
            <a:extLst>
              <a:ext uri="{FF2B5EF4-FFF2-40B4-BE49-F238E27FC236}">
                <a16:creationId xmlns:a16="http://schemas.microsoft.com/office/drawing/2014/main" id="{D87CDD01-ABF1-700D-CA6A-96D366ECE430}"/>
              </a:ext>
            </a:extLst>
          </p:cNvPr>
          <p:cNvSpPr>
            <a:spLocks noGrp="1"/>
          </p:cNvSpPr>
          <p:nvPr>
            <p:ph type="sldNum" sz="quarter" idx="12"/>
          </p:nvPr>
        </p:nvSpPr>
        <p:spPr/>
        <p:txBody>
          <a:bodyPr/>
          <a:lstStyle/>
          <a:p>
            <a:fld id="{7C8D7908-A7C7-CC46-9524-C00CE01F6968}" type="slidenum">
              <a:rPr lang="fr-CA" smtClean="0"/>
              <a:t>32</a:t>
            </a:fld>
            <a:endParaRPr lang="fr-CA"/>
          </a:p>
        </p:txBody>
      </p:sp>
      <p:pic>
        <p:nvPicPr>
          <p:cNvPr id="7" name="Image 6">
            <a:extLst>
              <a:ext uri="{FF2B5EF4-FFF2-40B4-BE49-F238E27FC236}">
                <a16:creationId xmlns:a16="http://schemas.microsoft.com/office/drawing/2014/main" id="{4C1DC622-D3C0-CBBB-7D6E-58C846E22808}"/>
              </a:ext>
            </a:extLst>
          </p:cNvPr>
          <p:cNvPicPr>
            <a:picLocks noChangeAspect="1"/>
          </p:cNvPicPr>
          <p:nvPr/>
        </p:nvPicPr>
        <p:blipFill>
          <a:blip r:embed="rId2"/>
          <a:stretch>
            <a:fillRect/>
          </a:stretch>
        </p:blipFill>
        <p:spPr>
          <a:xfrm>
            <a:off x="1210577" y="1322736"/>
            <a:ext cx="8547539" cy="4730993"/>
          </a:xfrm>
          <a:prstGeom prst="rect">
            <a:avLst/>
          </a:prstGeom>
          <a:noFill/>
          <a:ln>
            <a:solidFill>
              <a:schemeClr val="accent5">
                <a:shade val="50000"/>
              </a:schemeClr>
            </a:solidFill>
          </a:ln>
        </p:spPr>
      </p:pic>
    </p:spTree>
    <p:extLst>
      <p:ext uri="{BB962C8B-B14F-4D97-AF65-F5344CB8AC3E}">
        <p14:creationId xmlns:p14="http://schemas.microsoft.com/office/powerpoint/2010/main" val="2751907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C5F988-764E-C97D-2B53-2E7D2662B69E}"/>
              </a:ext>
            </a:extLst>
          </p:cNvPr>
          <p:cNvSpPr>
            <a:spLocks noGrp="1"/>
          </p:cNvSpPr>
          <p:nvPr>
            <p:ph type="title"/>
          </p:nvPr>
        </p:nvSpPr>
        <p:spPr/>
        <p:txBody>
          <a:bodyPr/>
          <a:lstStyle/>
          <a:p>
            <a:r>
              <a:rPr lang="fr-CA">
                <a:solidFill>
                  <a:srgbClr val="002060"/>
                </a:solidFill>
              </a:rPr>
              <a:t>Formulaire demande d’adaptation (Trousse </a:t>
            </a:r>
            <a:r>
              <a:rPr lang="fr-CA" dirty="0">
                <a:solidFill>
                  <a:srgbClr val="002060"/>
                </a:solidFill>
              </a:rPr>
              <a:t>4.5</a:t>
            </a:r>
            <a:r>
              <a:rPr lang="fr-CA">
                <a:solidFill>
                  <a:srgbClr val="002060"/>
                </a:solidFill>
              </a:rPr>
              <a:t>)</a:t>
            </a:r>
          </a:p>
        </p:txBody>
      </p:sp>
      <p:sp>
        <p:nvSpPr>
          <p:cNvPr id="10" name="Espace réservé du contenu 9">
            <a:extLst>
              <a:ext uri="{FF2B5EF4-FFF2-40B4-BE49-F238E27FC236}">
                <a16:creationId xmlns:a16="http://schemas.microsoft.com/office/drawing/2014/main" id="{655CBD4D-1EFE-1C46-0D51-1462AD79819B}"/>
              </a:ext>
            </a:extLst>
          </p:cNvPr>
          <p:cNvSpPr>
            <a:spLocks noGrp="1"/>
          </p:cNvSpPr>
          <p:nvPr>
            <p:ph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D87CDD01-ABF1-700D-CA6A-96D366ECE430}"/>
              </a:ext>
            </a:extLst>
          </p:cNvPr>
          <p:cNvSpPr>
            <a:spLocks noGrp="1"/>
          </p:cNvSpPr>
          <p:nvPr>
            <p:ph type="sldNum" sz="quarter" idx="12"/>
          </p:nvPr>
        </p:nvSpPr>
        <p:spPr/>
        <p:txBody>
          <a:bodyPr/>
          <a:lstStyle/>
          <a:p>
            <a:fld id="{7C8D7908-A7C7-CC46-9524-C00CE01F6968}" type="slidenum">
              <a:rPr lang="fr-CA" smtClean="0"/>
              <a:t>33</a:t>
            </a:fld>
            <a:endParaRPr lang="fr-CA"/>
          </a:p>
        </p:txBody>
      </p:sp>
      <p:pic>
        <p:nvPicPr>
          <p:cNvPr id="9" name="Image 8">
            <a:extLst>
              <a:ext uri="{FF2B5EF4-FFF2-40B4-BE49-F238E27FC236}">
                <a16:creationId xmlns:a16="http://schemas.microsoft.com/office/drawing/2014/main" id="{8E8162C4-829A-31F7-63E3-EC1866F39658}"/>
              </a:ext>
            </a:extLst>
          </p:cNvPr>
          <p:cNvPicPr>
            <a:picLocks noChangeAspect="1"/>
          </p:cNvPicPr>
          <p:nvPr/>
        </p:nvPicPr>
        <p:blipFill>
          <a:blip r:embed="rId2"/>
          <a:stretch>
            <a:fillRect/>
          </a:stretch>
        </p:blipFill>
        <p:spPr>
          <a:xfrm>
            <a:off x="723928" y="1310484"/>
            <a:ext cx="10041213" cy="4495956"/>
          </a:xfrm>
          <a:prstGeom prst="rect">
            <a:avLst/>
          </a:prstGeom>
          <a:noFill/>
          <a:ln>
            <a:solidFill>
              <a:schemeClr val="accent5">
                <a:shade val="50000"/>
              </a:schemeClr>
            </a:solidFill>
          </a:ln>
        </p:spPr>
      </p:pic>
    </p:spTree>
    <p:extLst>
      <p:ext uri="{BB962C8B-B14F-4D97-AF65-F5344CB8AC3E}">
        <p14:creationId xmlns:p14="http://schemas.microsoft.com/office/powerpoint/2010/main" val="33509246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C5F988-764E-C97D-2B53-2E7D2662B69E}"/>
              </a:ext>
            </a:extLst>
          </p:cNvPr>
          <p:cNvSpPr>
            <a:spLocks noGrp="1"/>
          </p:cNvSpPr>
          <p:nvPr>
            <p:ph type="title"/>
          </p:nvPr>
        </p:nvSpPr>
        <p:spPr>
          <a:xfrm>
            <a:off x="838200" y="24372"/>
            <a:ext cx="10515600" cy="1325563"/>
          </a:xfrm>
        </p:spPr>
        <p:txBody>
          <a:bodyPr/>
          <a:lstStyle/>
          <a:p>
            <a:r>
              <a:rPr lang="fr-CA" dirty="0">
                <a:solidFill>
                  <a:srgbClr val="002060"/>
                </a:solidFill>
              </a:rPr>
              <a:t>Balises éditoriales (Trousse 4.6)</a:t>
            </a:r>
          </a:p>
        </p:txBody>
      </p:sp>
      <p:sp>
        <p:nvSpPr>
          <p:cNvPr id="4" name="Espace réservé du numéro de diapositive 3">
            <a:extLst>
              <a:ext uri="{FF2B5EF4-FFF2-40B4-BE49-F238E27FC236}">
                <a16:creationId xmlns:a16="http://schemas.microsoft.com/office/drawing/2014/main" id="{D87CDD01-ABF1-700D-CA6A-96D366ECE430}"/>
              </a:ext>
            </a:extLst>
          </p:cNvPr>
          <p:cNvSpPr>
            <a:spLocks noGrp="1"/>
          </p:cNvSpPr>
          <p:nvPr>
            <p:ph type="sldNum" sz="quarter" idx="12"/>
          </p:nvPr>
        </p:nvSpPr>
        <p:spPr/>
        <p:txBody>
          <a:bodyPr/>
          <a:lstStyle/>
          <a:p>
            <a:fld id="{7C8D7908-A7C7-CC46-9524-C00CE01F6968}" type="slidenum">
              <a:rPr lang="fr-CA" smtClean="0"/>
              <a:t>34</a:t>
            </a:fld>
            <a:endParaRPr lang="fr-CA"/>
          </a:p>
        </p:txBody>
      </p:sp>
      <p:pic>
        <p:nvPicPr>
          <p:cNvPr id="5" name="Image 4">
            <a:extLst>
              <a:ext uri="{FF2B5EF4-FFF2-40B4-BE49-F238E27FC236}">
                <a16:creationId xmlns:a16="http://schemas.microsoft.com/office/drawing/2014/main" id="{42490AB1-3870-5134-8365-6FD6218B0CFC}"/>
              </a:ext>
            </a:extLst>
          </p:cNvPr>
          <p:cNvPicPr>
            <a:picLocks noChangeAspect="1"/>
          </p:cNvPicPr>
          <p:nvPr/>
        </p:nvPicPr>
        <p:blipFill>
          <a:blip r:embed="rId2"/>
          <a:stretch>
            <a:fillRect/>
          </a:stretch>
        </p:blipFill>
        <p:spPr>
          <a:xfrm>
            <a:off x="1838424" y="1112568"/>
            <a:ext cx="3906071" cy="4811593"/>
          </a:xfrm>
          <a:prstGeom prst="rect">
            <a:avLst/>
          </a:prstGeom>
          <a:ln>
            <a:solidFill>
              <a:schemeClr val="accent5"/>
            </a:solidFill>
          </a:ln>
        </p:spPr>
      </p:pic>
      <p:pic>
        <p:nvPicPr>
          <p:cNvPr id="8" name="Image 7">
            <a:extLst>
              <a:ext uri="{FF2B5EF4-FFF2-40B4-BE49-F238E27FC236}">
                <a16:creationId xmlns:a16="http://schemas.microsoft.com/office/drawing/2014/main" id="{48618F9A-E16A-CE21-BEF0-DE56C1967BAF}"/>
              </a:ext>
            </a:extLst>
          </p:cNvPr>
          <p:cNvPicPr>
            <a:picLocks noChangeAspect="1"/>
          </p:cNvPicPr>
          <p:nvPr/>
        </p:nvPicPr>
        <p:blipFill>
          <a:blip r:embed="rId3"/>
          <a:stretch>
            <a:fillRect/>
          </a:stretch>
        </p:blipFill>
        <p:spPr>
          <a:xfrm>
            <a:off x="5744495" y="1112567"/>
            <a:ext cx="3945076" cy="4811593"/>
          </a:xfrm>
          <a:prstGeom prst="rect">
            <a:avLst/>
          </a:prstGeom>
          <a:ln>
            <a:solidFill>
              <a:schemeClr val="accent5"/>
            </a:solidFill>
          </a:ln>
        </p:spPr>
      </p:pic>
    </p:spTree>
    <p:extLst>
      <p:ext uri="{BB962C8B-B14F-4D97-AF65-F5344CB8AC3E}">
        <p14:creationId xmlns:p14="http://schemas.microsoft.com/office/powerpoint/2010/main" val="33650051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C5F988-764E-C97D-2B53-2E7D2662B69E}"/>
              </a:ext>
            </a:extLst>
          </p:cNvPr>
          <p:cNvSpPr>
            <a:spLocks noGrp="1"/>
          </p:cNvSpPr>
          <p:nvPr>
            <p:ph type="title"/>
          </p:nvPr>
        </p:nvSpPr>
        <p:spPr>
          <a:xfrm>
            <a:off x="838200" y="240682"/>
            <a:ext cx="10515600" cy="1325563"/>
          </a:xfrm>
        </p:spPr>
        <p:txBody>
          <a:bodyPr/>
          <a:lstStyle/>
          <a:p>
            <a:r>
              <a:rPr lang="fr-CA" dirty="0">
                <a:solidFill>
                  <a:srgbClr val="002060"/>
                </a:solidFill>
              </a:rPr>
              <a:t>Répartition des tâches de validation (Trousse 5.3)</a:t>
            </a:r>
          </a:p>
        </p:txBody>
      </p:sp>
      <p:sp>
        <p:nvSpPr>
          <p:cNvPr id="4" name="Espace réservé du numéro de diapositive 3">
            <a:extLst>
              <a:ext uri="{FF2B5EF4-FFF2-40B4-BE49-F238E27FC236}">
                <a16:creationId xmlns:a16="http://schemas.microsoft.com/office/drawing/2014/main" id="{D87CDD01-ABF1-700D-CA6A-96D366ECE430}"/>
              </a:ext>
            </a:extLst>
          </p:cNvPr>
          <p:cNvSpPr>
            <a:spLocks noGrp="1"/>
          </p:cNvSpPr>
          <p:nvPr>
            <p:ph type="sldNum" sz="quarter" idx="12"/>
          </p:nvPr>
        </p:nvSpPr>
        <p:spPr/>
        <p:txBody>
          <a:bodyPr/>
          <a:lstStyle/>
          <a:p>
            <a:fld id="{7C8D7908-A7C7-CC46-9524-C00CE01F6968}" type="slidenum">
              <a:rPr lang="fr-CA" smtClean="0"/>
              <a:t>35</a:t>
            </a:fld>
            <a:endParaRPr lang="fr-CA"/>
          </a:p>
        </p:txBody>
      </p:sp>
      <p:pic>
        <p:nvPicPr>
          <p:cNvPr id="6" name="Image 5">
            <a:extLst>
              <a:ext uri="{FF2B5EF4-FFF2-40B4-BE49-F238E27FC236}">
                <a16:creationId xmlns:a16="http://schemas.microsoft.com/office/drawing/2014/main" id="{0C36C64E-F997-6CA7-9BC5-DA1D7A752E4B}"/>
              </a:ext>
            </a:extLst>
          </p:cNvPr>
          <p:cNvPicPr>
            <a:picLocks noChangeAspect="1"/>
          </p:cNvPicPr>
          <p:nvPr/>
        </p:nvPicPr>
        <p:blipFill>
          <a:blip r:embed="rId2"/>
          <a:srcRect/>
          <a:stretch/>
        </p:blipFill>
        <p:spPr>
          <a:xfrm>
            <a:off x="1210118" y="1330522"/>
            <a:ext cx="9138120" cy="4665847"/>
          </a:xfrm>
          <a:prstGeom prst="rect">
            <a:avLst/>
          </a:prstGeom>
          <a:noFill/>
          <a:ln>
            <a:solidFill>
              <a:schemeClr val="accent5">
                <a:shade val="50000"/>
              </a:schemeClr>
            </a:solidFill>
          </a:ln>
        </p:spPr>
      </p:pic>
    </p:spTree>
    <p:extLst>
      <p:ext uri="{BB962C8B-B14F-4D97-AF65-F5344CB8AC3E}">
        <p14:creationId xmlns:p14="http://schemas.microsoft.com/office/powerpoint/2010/main" val="1857783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C5F988-764E-C97D-2B53-2E7D2662B69E}"/>
              </a:ext>
            </a:extLst>
          </p:cNvPr>
          <p:cNvSpPr>
            <a:spLocks noGrp="1"/>
          </p:cNvSpPr>
          <p:nvPr>
            <p:ph type="title"/>
          </p:nvPr>
        </p:nvSpPr>
        <p:spPr>
          <a:xfrm>
            <a:off x="838200" y="240682"/>
            <a:ext cx="10515600" cy="1325563"/>
          </a:xfrm>
        </p:spPr>
        <p:txBody>
          <a:bodyPr/>
          <a:lstStyle/>
          <a:p>
            <a:r>
              <a:rPr lang="fr-CA">
                <a:solidFill>
                  <a:srgbClr val="002060"/>
                </a:solidFill>
              </a:rPr>
              <a:t>Liste de vérification avant dépôt (Trousse </a:t>
            </a:r>
            <a:r>
              <a:rPr lang="fr-CA" dirty="0">
                <a:solidFill>
                  <a:srgbClr val="002060"/>
                </a:solidFill>
              </a:rPr>
              <a:t>5.4</a:t>
            </a:r>
            <a:r>
              <a:rPr lang="fr-CA">
                <a:solidFill>
                  <a:srgbClr val="002060"/>
                </a:solidFill>
              </a:rPr>
              <a:t>)</a:t>
            </a:r>
          </a:p>
        </p:txBody>
      </p:sp>
      <p:sp>
        <p:nvSpPr>
          <p:cNvPr id="4" name="Espace réservé du numéro de diapositive 3">
            <a:extLst>
              <a:ext uri="{FF2B5EF4-FFF2-40B4-BE49-F238E27FC236}">
                <a16:creationId xmlns:a16="http://schemas.microsoft.com/office/drawing/2014/main" id="{D87CDD01-ABF1-700D-CA6A-96D366ECE430}"/>
              </a:ext>
            </a:extLst>
          </p:cNvPr>
          <p:cNvSpPr>
            <a:spLocks noGrp="1"/>
          </p:cNvSpPr>
          <p:nvPr>
            <p:ph type="sldNum" sz="quarter" idx="12"/>
          </p:nvPr>
        </p:nvSpPr>
        <p:spPr/>
        <p:txBody>
          <a:bodyPr/>
          <a:lstStyle/>
          <a:p>
            <a:fld id="{7C8D7908-A7C7-CC46-9524-C00CE01F6968}" type="slidenum">
              <a:rPr lang="fr-CA" smtClean="0"/>
              <a:t>36</a:t>
            </a:fld>
            <a:endParaRPr lang="fr-CA"/>
          </a:p>
        </p:txBody>
      </p:sp>
      <p:pic>
        <p:nvPicPr>
          <p:cNvPr id="6" name="Image 5">
            <a:extLst>
              <a:ext uri="{FF2B5EF4-FFF2-40B4-BE49-F238E27FC236}">
                <a16:creationId xmlns:a16="http://schemas.microsoft.com/office/drawing/2014/main" id="{0C36C64E-F997-6CA7-9BC5-DA1D7A752E4B}"/>
              </a:ext>
            </a:extLst>
          </p:cNvPr>
          <p:cNvPicPr>
            <a:picLocks noChangeAspect="1"/>
          </p:cNvPicPr>
          <p:nvPr/>
        </p:nvPicPr>
        <p:blipFill>
          <a:blip r:embed="rId2"/>
          <a:stretch>
            <a:fillRect/>
          </a:stretch>
        </p:blipFill>
        <p:spPr>
          <a:xfrm>
            <a:off x="1210118" y="1266198"/>
            <a:ext cx="9138120" cy="4794496"/>
          </a:xfrm>
          <a:prstGeom prst="rect">
            <a:avLst/>
          </a:prstGeom>
          <a:noFill/>
          <a:ln>
            <a:solidFill>
              <a:schemeClr val="accent5">
                <a:shade val="50000"/>
              </a:schemeClr>
            </a:solidFill>
          </a:ln>
        </p:spPr>
      </p:pic>
    </p:spTree>
    <p:extLst>
      <p:ext uri="{BB962C8B-B14F-4D97-AF65-F5344CB8AC3E}">
        <p14:creationId xmlns:p14="http://schemas.microsoft.com/office/powerpoint/2010/main" val="32093841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C5F988-764E-C97D-2B53-2E7D2662B69E}"/>
              </a:ext>
            </a:extLst>
          </p:cNvPr>
          <p:cNvSpPr>
            <a:spLocks noGrp="1"/>
          </p:cNvSpPr>
          <p:nvPr>
            <p:ph type="title"/>
          </p:nvPr>
        </p:nvSpPr>
        <p:spPr>
          <a:xfrm>
            <a:off x="838200" y="81661"/>
            <a:ext cx="10515600" cy="1325563"/>
          </a:xfrm>
        </p:spPr>
        <p:txBody>
          <a:bodyPr/>
          <a:lstStyle/>
          <a:p>
            <a:r>
              <a:rPr lang="fr-CA">
                <a:solidFill>
                  <a:srgbClr val="002060"/>
                </a:solidFill>
              </a:rPr>
              <a:t>Fiche de métadonnées (Trousse 6.1)</a:t>
            </a:r>
          </a:p>
        </p:txBody>
      </p:sp>
      <p:sp>
        <p:nvSpPr>
          <p:cNvPr id="4" name="Espace réservé du numéro de diapositive 3">
            <a:extLst>
              <a:ext uri="{FF2B5EF4-FFF2-40B4-BE49-F238E27FC236}">
                <a16:creationId xmlns:a16="http://schemas.microsoft.com/office/drawing/2014/main" id="{D87CDD01-ABF1-700D-CA6A-96D366ECE430}"/>
              </a:ext>
            </a:extLst>
          </p:cNvPr>
          <p:cNvSpPr>
            <a:spLocks noGrp="1"/>
          </p:cNvSpPr>
          <p:nvPr>
            <p:ph type="sldNum" sz="quarter" idx="12"/>
          </p:nvPr>
        </p:nvSpPr>
        <p:spPr/>
        <p:txBody>
          <a:bodyPr/>
          <a:lstStyle/>
          <a:p>
            <a:fld id="{7C8D7908-A7C7-CC46-9524-C00CE01F6968}" type="slidenum">
              <a:rPr lang="fr-CA" smtClean="0"/>
              <a:t>37</a:t>
            </a:fld>
            <a:endParaRPr lang="fr-CA"/>
          </a:p>
        </p:txBody>
      </p:sp>
      <p:pic>
        <p:nvPicPr>
          <p:cNvPr id="6" name="Image 5">
            <a:extLst>
              <a:ext uri="{FF2B5EF4-FFF2-40B4-BE49-F238E27FC236}">
                <a16:creationId xmlns:a16="http://schemas.microsoft.com/office/drawing/2014/main" id="{CFED4281-4E5B-E2FE-40B7-3AED847F925D}"/>
              </a:ext>
            </a:extLst>
          </p:cNvPr>
          <p:cNvPicPr>
            <a:picLocks noChangeAspect="1"/>
          </p:cNvPicPr>
          <p:nvPr/>
        </p:nvPicPr>
        <p:blipFill>
          <a:blip r:embed="rId2"/>
          <a:stretch>
            <a:fillRect/>
          </a:stretch>
        </p:blipFill>
        <p:spPr>
          <a:xfrm>
            <a:off x="1148614" y="1082554"/>
            <a:ext cx="9439061" cy="5003921"/>
          </a:xfrm>
          <a:prstGeom prst="rect">
            <a:avLst/>
          </a:prstGeom>
          <a:noFill/>
          <a:ln>
            <a:solidFill>
              <a:schemeClr val="accent5">
                <a:shade val="50000"/>
              </a:schemeClr>
            </a:solidFill>
          </a:ln>
        </p:spPr>
      </p:pic>
    </p:spTree>
    <p:extLst>
      <p:ext uri="{BB962C8B-B14F-4D97-AF65-F5344CB8AC3E}">
        <p14:creationId xmlns:p14="http://schemas.microsoft.com/office/powerpoint/2010/main" val="9356646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8CE9CC-D470-7612-92BC-C3BF4DB544FB}"/>
              </a:ext>
            </a:extLst>
          </p:cNvPr>
          <p:cNvSpPr>
            <a:spLocks noGrp="1"/>
          </p:cNvSpPr>
          <p:nvPr>
            <p:ph type="title"/>
          </p:nvPr>
        </p:nvSpPr>
        <p:spPr/>
        <p:txBody>
          <a:bodyPr/>
          <a:lstStyle/>
          <a:p>
            <a:r>
              <a:rPr lang="fr-CA"/>
              <a:t>Satisfaction des équipes</a:t>
            </a:r>
          </a:p>
        </p:txBody>
      </p:sp>
      <p:sp>
        <p:nvSpPr>
          <p:cNvPr id="3" name="Espace réservé du numéro de diapositive 2">
            <a:extLst>
              <a:ext uri="{FF2B5EF4-FFF2-40B4-BE49-F238E27FC236}">
                <a16:creationId xmlns:a16="http://schemas.microsoft.com/office/drawing/2014/main" id="{2E0BD8AC-3F3E-A148-5A05-8604CE6DA124}"/>
              </a:ext>
            </a:extLst>
          </p:cNvPr>
          <p:cNvSpPr>
            <a:spLocks noGrp="1"/>
          </p:cNvSpPr>
          <p:nvPr>
            <p:ph type="sldNum" sz="quarter" idx="10"/>
          </p:nvPr>
        </p:nvSpPr>
        <p:spPr/>
        <p:txBody>
          <a:bodyPr/>
          <a:lstStyle/>
          <a:p>
            <a:fld id="{7C8D7908-A7C7-CC46-9524-C00CE01F6968}" type="slidenum">
              <a:rPr lang="en-US" smtClean="0"/>
              <a:pPr/>
              <a:t>38</a:t>
            </a:fld>
            <a:endParaRPr lang="en-US"/>
          </a:p>
        </p:txBody>
      </p:sp>
      <p:sp>
        <p:nvSpPr>
          <p:cNvPr id="5" name="Espace réservé du contenu 4">
            <a:extLst>
              <a:ext uri="{FF2B5EF4-FFF2-40B4-BE49-F238E27FC236}">
                <a16:creationId xmlns:a16="http://schemas.microsoft.com/office/drawing/2014/main" id="{395D25F6-5950-D156-F87F-A1A9300054A2}"/>
              </a:ext>
            </a:extLst>
          </p:cNvPr>
          <p:cNvSpPr>
            <a:spLocks noGrp="1"/>
          </p:cNvSpPr>
          <p:nvPr>
            <p:ph idx="1"/>
          </p:nvPr>
        </p:nvSpPr>
        <p:spPr/>
        <p:txBody>
          <a:bodyPr/>
          <a:lstStyle/>
          <a:p>
            <a:endParaRPr lang="fr-CA"/>
          </a:p>
        </p:txBody>
      </p:sp>
    </p:spTree>
    <p:extLst>
      <p:ext uri="{BB962C8B-B14F-4D97-AF65-F5344CB8AC3E}">
        <p14:creationId xmlns:p14="http://schemas.microsoft.com/office/powerpoint/2010/main" val="22989777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1381E8-EB76-9A67-9CFF-7A7AA93170E0}"/>
              </a:ext>
            </a:extLst>
          </p:cNvPr>
          <p:cNvSpPr>
            <a:spLocks noGrp="1"/>
          </p:cNvSpPr>
          <p:nvPr>
            <p:ph type="title"/>
          </p:nvPr>
        </p:nvSpPr>
        <p:spPr>
          <a:xfrm>
            <a:off x="838200" y="365125"/>
            <a:ext cx="10515600" cy="604693"/>
          </a:xfrm>
        </p:spPr>
        <p:txBody>
          <a:bodyPr/>
          <a:lstStyle/>
          <a:p>
            <a:r>
              <a:rPr lang="fr-CA">
                <a:solidFill>
                  <a:schemeClr val="accent3"/>
                </a:solidFill>
                <a:ea typeface="+mj-lt"/>
                <a:cs typeface="+mj-lt"/>
              </a:rPr>
              <a:t>Réalisations</a:t>
            </a:r>
            <a:endParaRPr lang="fr-FR">
              <a:solidFill>
                <a:schemeClr val="accent3"/>
              </a:solidFill>
            </a:endParaRPr>
          </a:p>
        </p:txBody>
      </p:sp>
      <p:graphicFrame>
        <p:nvGraphicFramePr>
          <p:cNvPr id="5" name="Tableau 5">
            <a:extLst>
              <a:ext uri="{FF2B5EF4-FFF2-40B4-BE49-F238E27FC236}">
                <a16:creationId xmlns:a16="http://schemas.microsoft.com/office/drawing/2014/main" id="{FA5705D6-8754-1D7D-CB93-15F70DB3B16B}"/>
              </a:ext>
            </a:extLst>
          </p:cNvPr>
          <p:cNvGraphicFramePr>
            <a:graphicFrameLocks noGrp="1"/>
          </p:cNvGraphicFramePr>
          <p:nvPr>
            <p:ph idx="1"/>
            <p:extLst>
              <p:ext uri="{D42A27DB-BD31-4B8C-83A1-F6EECF244321}">
                <p14:modId xmlns:p14="http://schemas.microsoft.com/office/powerpoint/2010/main" val="1200924501"/>
              </p:ext>
            </p:extLst>
          </p:nvPr>
        </p:nvGraphicFramePr>
        <p:xfrm>
          <a:off x="702373" y="978017"/>
          <a:ext cx="10515600" cy="3284728"/>
        </p:xfrm>
        <a:graphic>
          <a:graphicData uri="http://schemas.openxmlformats.org/drawingml/2006/table">
            <a:tbl>
              <a:tblPr firstRow="1" bandRow="1">
                <a:tableStyleId>{7DF18680-E054-41AD-8BC1-D1AEF772440D}</a:tableStyleId>
              </a:tblPr>
              <a:tblGrid>
                <a:gridCol w="3505200">
                  <a:extLst>
                    <a:ext uri="{9D8B030D-6E8A-4147-A177-3AD203B41FA5}">
                      <a16:colId xmlns:a16="http://schemas.microsoft.com/office/drawing/2014/main" val="3357200712"/>
                    </a:ext>
                  </a:extLst>
                </a:gridCol>
                <a:gridCol w="3505200">
                  <a:extLst>
                    <a:ext uri="{9D8B030D-6E8A-4147-A177-3AD203B41FA5}">
                      <a16:colId xmlns:a16="http://schemas.microsoft.com/office/drawing/2014/main" val="4127465470"/>
                    </a:ext>
                  </a:extLst>
                </a:gridCol>
                <a:gridCol w="3505200">
                  <a:extLst>
                    <a:ext uri="{9D8B030D-6E8A-4147-A177-3AD203B41FA5}">
                      <a16:colId xmlns:a16="http://schemas.microsoft.com/office/drawing/2014/main" val="4217090225"/>
                    </a:ext>
                  </a:extLst>
                </a:gridCol>
              </a:tblGrid>
              <a:tr h="370840">
                <a:tc>
                  <a:txBody>
                    <a:bodyPr/>
                    <a:lstStyle/>
                    <a:p>
                      <a:pPr algn="ctr"/>
                      <a:r>
                        <a:rPr lang="fr-CA"/>
                        <a:t>An 1 - 2019</a:t>
                      </a:r>
                    </a:p>
                  </a:txBody>
                  <a:tcPr/>
                </a:tc>
                <a:tc>
                  <a:txBody>
                    <a:bodyPr/>
                    <a:lstStyle/>
                    <a:p>
                      <a:pPr algn="ctr"/>
                      <a:r>
                        <a:rPr lang="fr-CA"/>
                        <a:t>An 2 – 2020-2021</a:t>
                      </a:r>
                    </a:p>
                  </a:txBody>
                  <a:tcPr/>
                </a:tc>
                <a:tc>
                  <a:txBody>
                    <a:bodyPr/>
                    <a:lstStyle/>
                    <a:p>
                      <a:pPr algn="ctr"/>
                      <a:r>
                        <a:rPr lang="fr-CA"/>
                        <a:t>An 3 – 2021-2022</a:t>
                      </a:r>
                    </a:p>
                  </a:txBody>
                  <a:tcPr/>
                </a:tc>
                <a:extLst>
                  <a:ext uri="{0D108BD9-81ED-4DB2-BD59-A6C34878D82A}">
                    <a16:rowId xmlns:a16="http://schemas.microsoft.com/office/drawing/2014/main" val="594193226"/>
                  </a:ext>
                </a:extLst>
              </a:tr>
              <a:tr h="370840">
                <a:tc>
                  <a:txBody>
                    <a:bodyPr/>
                    <a:lstStyle/>
                    <a:p>
                      <a:pPr marL="342900" marR="0" lvl="0" indent="-342900" algn="l" defTabSz="914400" rtl="0" eaLnBrk="1" fontAlgn="auto" latinLnBrk="0" hangingPunct="1">
                        <a:lnSpc>
                          <a:spcPct val="90000"/>
                        </a:lnSpc>
                        <a:spcBef>
                          <a:spcPts val="1000"/>
                        </a:spcBef>
                        <a:spcAft>
                          <a:spcPts val="0"/>
                        </a:spcAft>
                        <a:buClr>
                          <a:srgbClr val="000000"/>
                        </a:buClr>
                        <a:buSzTx/>
                        <a:buFont typeface="Arial,Sans-Serif"/>
                        <a:buChar char="•"/>
                        <a:tabLst/>
                        <a:defRPr/>
                      </a:pPr>
                      <a:r>
                        <a:rPr lang="fr-CA" sz="1800" b="0" u="none" strike="noStrike" noProof="0"/>
                        <a:t>3 </a:t>
                      </a:r>
                      <a:r>
                        <a:rPr lang="fr-CA" sz="1800" b="0" u="none" strike="noStrike" noProof="0" err="1"/>
                        <a:t>établ</a:t>
                      </a:r>
                      <a:r>
                        <a:rPr lang="fr-CA" sz="1800" b="0" u="none" strike="noStrike" noProof="0"/>
                        <a:t>. partenaires</a:t>
                      </a:r>
                    </a:p>
                  </a:txBody>
                  <a:tcPr/>
                </a:tc>
                <a:tc>
                  <a:txBody>
                    <a:bodyPr/>
                    <a:lstStyle/>
                    <a:p>
                      <a:pPr marL="342900" marR="0" lvl="0" indent="-342900" algn="l">
                        <a:lnSpc>
                          <a:spcPct val="90000"/>
                        </a:lnSpc>
                        <a:spcBef>
                          <a:spcPts val="1000"/>
                        </a:spcBef>
                        <a:spcAft>
                          <a:spcPts val="0"/>
                        </a:spcAft>
                        <a:buClr>
                          <a:srgbClr val="000000"/>
                        </a:buClr>
                        <a:buFont typeface="Arial,Sans-Serif"/>
                        <a:buChar char="•"/>
                      </a:pPr>
                      <a:endParaRPr lang="fr-CA" sz="1800" b="0" u="none" strike="noStrike" noProof="0"/>
                    </a:p>
                  </a:txBody>
                  <a:tcPr/>
                </a:tc>
                <a:tc>
                  <a:txBody>
                    <a:bodyPr/>
                    <a:lstStyle/>
                    <a:p>
                      <a:pPr marL="285750" marR="0" lvl="0" indent="-28575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r>
                        <a:rPr lang="fr-CA" sz="1800" b="0" u="none" strike="noStrike" noProof="0"/>
                        <a:t>5 établissements partenaires</a:t>
                      </a:r>
                    </a:p>
                  </a:txBody>
                  <a:tcPr/>
                </a:tc>
                <a:extLst>
                  <a:ext uri="{0D108BD9-81ED-4DB2-BD59-A6C34878D82A}">
                    <a16:rowId xmlns:a16="http://schemas.microsoft.com/office/drawing/2014/main" val="1473252764"/>
                  </a:ext>
                </a:extLst>
              </a:tr>
              <a:tr h="370840">
                <a:tc>
                  <a:txBody>
                    <a:bodyPr/>
                    <a:lstStyle/>
                    <a:p>
                      <a:pPr marL="342900" marR="0" lvl="0" indent="-342900" algn="l" defTabSz="914400" rtl="0" eaLnBrk="1" fontAlgn="auto" latinLnBrk="0" hangingPunct="1">
                        <a:lnSpc>
                          <a:spcPct val="90000"/>
                        </a:lnSpc>
                        <a:spcBef>
                          <a:spcPts val="1000"/>
                        </a:spcBef>
                        <a:spcAft>
                          <a:spcPts val="0"/>
                        </a:spcAft>
                        <a:buClr>
                          <a:srgbClr val="000000"/>
                        </a:buClr>
                        <a:buSzTx/>
                        <a:buFont typeface="Arial,Sans-Serif"/>
                        <a:buChar char="•"/>
                        <a:tabLst/>
                        <a:defRPr/>
                      </a:pPr>
                      <a:r>
                        <a:rPr lang="fr-CA" sz="1800" b="0" u="none" strike="noStrike" noProof="0" err="1"/>
                        <a:t>MétaREL</a:t>
                      </a:r>
                      <a:r>
                        <a:rPr lang="fr-CA" sz="1800" b="0" u="none" strike="noStrike" noProof="0"/>
                        <a:t> (site web)</a:t>
                      </a:r>
                      <a:endParaRPr lang="en-US" sz="1800" b="0" u="none" strike="noStrike" noProof="0"/>
                    </a:p>
                    <a:p>
                      <a:pPr marL="342900" marR="0" lvl="0" indent="-342900" algn="l">
                        <a:lnSpc>
                          <a:spcPct val="90000"/>
                        </a:lnSpc>
                        <a:spcBef>
                          <a:spcPts val="1000"/>
                        </a:spcBef>
                        <a:spcAft>
                          <a:spcPts val="0"/>
                        </a:spcAft>
                        <a:buClr>
                          <a:srgbClr val="000000"/>
                        </a:buClr>
                        <a:buFont typeface="Arial,Sans-Serif"/>
                        <a:buChar char="•"/>
                      </a:pPr>
                      <a:r>
                        <a:rPr lang="fr-CA" sz="1800" b="0" u="none" strike="noStrike" noProof="0"/>
                        <a:t>Enquête terrain</a:t>
                      </a:r>
                      <a:endParaRPr lang="en-US" sz="1800" b="0" u="none" strike="noStrike" noProof="0"/>
                    </a:p>
                    <a:p>
                      <a:pPr marL="342900" marR="0" lvl="0" indent="-342900" algn="l">
                        <a:lnSpc>
                          <a:spcPct val="90000"/>
                        </a:lnSpc>
                        <a:spcBef>
                          <a:spcPts val="1000"/>
                        </a:spcBef>
                        <a:spcAft>
                          <a:spcPts val="0"/>
                        </a:spcAft>
                        <a:buClr>
                          <a:srgbClr val="000000"/>
                        </a:buClr>
                        <a:buFont typeface="Arial,Sans-Serif"/>
                        <a:buChar char="•"/>
                      </a:pPr>
                      <a:r>
                        <a:rPr lang="fr-CA" sz="1800" b="0" u="none" strike="noStrike" noProof="0"/>
                        <a:t>Définition et terminologie</a:t>
                      </a:r>
                      <a:endParaRPr lang="en-US" sz="1800" b="0" u="none" strike="noStrike" noProof="0"/>
                    </a:p>
                    <a:p>
                      <a:pPr marL="342900" marR="0" lvl="0" indent="-342900" algn="l">
                        <a:lnSpc>
                          <a:spcPct val="90000"/>
                        </a:lnSpc>
                        <a:spcBef>
                          <a:spcPts val="1000"/>
                        </a:spcBef>
                        <a:spcAft>
                          <a:spcPts val="0"/>
                        </a:spcAft>
                        <a:buClr>
                          <a:srgbClr val="000000"/>
                        </a:buClr>
                        <a:buFont typeface="Arial,Sans-Serif"/>
                        <a:buChar char="•"/>
                      </a:pPr>
                      <a:r>
                        <a:rPr lang="fr-CA" sz="1800" b="0" u="none" strike="noStrike" noProof="0"/>
                        <a:t>Constitution équipe BIB-CP</a:t>
                      </a:r>
                    </a:p>
                  </a:txBody>
                  <a:tcPr/>
                </a:tc>
                <a:tc>
                  <a:txBody>
                    <a:bodyPr/>
                    <a:lstStyle/>
                    <a:p>
                      <a:pPr marL="342900" marR="0" lvl="0" indent="-342900" algn="l" defTabSz="914400" rtl="0" eaLnBrk="1" fontAlgn="auto" latinLnBrk="0" hangingPunct="1">
                        <a:lnSpc>
                          <a:spcPct val="90000"/>
                        </a:lnSpc>
                        <a:spcBef>
                          <a:spcPts val="1000"/>
                        </a:spcBef>
                        <a:spcAft>
                          <a:spcPts val="0"/>
                        </a:spcAft>
                        <a:buClr>
                          <a:srgbClr val="000000"/>
                        </a:buClr>
                        <a:buSzTx/>
                        <a:buFont typeface="Arial,Sans-Serif"/>
                        <a:buChar char="•"/>
                        <a:tabLst/>
                        <a:defRPr/>
                      </a:pPr>
                      <a:r>
                        <a:rPr lang="fr-CA" sz="1800" b="0" u="none" strike="noStrike" noProof="0"/>
                        <a:t>Arrimage d’un schéma de métadonnées</a:t>
                      </a:r>
                    </a:p>
                    <a:p>
                      <a:pPr marL="342900" marR="0" lvl="0" indent="-342900" algn="l" defTabSz="914400" rtl="0" eaLnBrk="1" fontAlgn="auto" latinLnBrk="0" hangingPunct="1">
                        <a:lnSpc>
                          <a:spcPct val="90000"/>
                        </a:lnSpc>
                        <a:spcBef>
                          <a:spcPts val="1000"/>
                        </a:spcBef>
                        <a:spcAft>
                          <a:spcPts val="0"/>
                        </a:spcAft>
                        <a:buClr>
                          <a:srgbClr val="000000"/>
                        </a:buClr>
                        <a:buSzTx/>
                        <a:buFont typeface="Arial,Sans-Serif"/>
                        <a:buChar char="•"/>
                        <a:tabLst/>
                        <a:defRPr/>
                      </a:pPr>
                      <a:r>
                        <a:rPr lang="fr-CA" sz="1800" b="0" u="none" strike="noStrike" noProof="0"/>
                        <a:t>15 Webinaires</a:t>
                      </a:r>
                      <a:endParaRPr lang="en-US" sz="1800" b="0" u="none" strike="noStrike" noProof="0"/>
                    </a:p>
                    <a:p>
                      <a:pPr marL="342900" marR="0" lvl="0" indent="-342900" algn="l" defTabSz="914400" rtl="0" eaLnBrk="1" fontAlgn="auto" latinLnBrk="0" hangingPunct="1">
                        <a:lnSpc>
                          <a:spcPct val="90000"/>
                        </a:lnSpc>
                        <a:spcBef>
                          <a:spcPts val="1000"/>
                        </a:spcBef>
                        <a:spcAft>
                          <a:spcPts val="0"/>
                        </a:spcAft>
                        <a:buClr>
                          <a:srgbClr val="000000"/>
                        </a:buClr>
                        <a:buSzTx/>
                        <a:buFont typeface="Arial,Sans-Serif"/>
                        <a:buChar char="•"/>
                        <a:tabLst/>
                        <a:defRPr/>
                      </a:pPr>
                      <a:endParaRPr lang="en-US" sz="1800" b="0" u="none" strike="noStrike" noProof="0"/>
                    </a:p>
                  </a:txBody>
                  <a:tcPr/>
                </a:tc>
                <a:tc>
                  <a:txBody>
                    <a:bodyPr/>
                    <a:lstStyle/>
                    <a:p>
                      <a:pPr marL="342900" marR="0" lvl="0" indent="-342900" algn="l">
                        <a:lnSpc>
                          <a:spcPct val="90000"/>
                        </a:lnSpc>
                        <a:spcBef>
                          <a:spcPts val="1000"/>
                        </a:spcBef>
                        <a:spcAft>
                          <a:spcPts val="0"/>
                        </a:spcAft>
                        <a:buClr>
                          <a:srgbClr val="000000"/>
                        </a:buClr>
                        <a:buFont typeface="Arial,Sans-Serif"/>
                        <a:buChar char="•"/>
                      </a:pPr>
                      <a:r>
                        <a:rPr lang="fr-CA" sz="1800" b="0" u="none" strike="noStrike" noProof="0" err="1"/>
                        <a:t>MétaREL</a:t>
                      </a:r>
                      <a:endParaRPr lang="fr-CA" sz="1800" b="0" u="none" strike="noStrike" noProof="0"/>
                    </a:p>
                    <a:p>
                      <a:pPr marL="342900" marR="0" lvl="0" indent="-342900" algn="l">
                        <a:lnSpc>
                          <a:spcPct val="90000"/>
                        </a:lnSpc>
                        <a:spcBef>
                          <a:spcPts val="1000"/>
                        </a:spcBef>
                        <a:spcAft>
                          <a:spcPts val="0"/>
                        </a:spcAft>
                        <a:buClr>
                          <a:srgbClr val="000000"/>
                        </a:buClr>
                        <a:buFont typeface="Arial,Sans-Serif"/>
                        <a:buChar char="•"/>
                      </a:pPr>
                      <a:r>
                        <a:rPr lang="fr-CA" sz="1800" b="0" u="none" strike="noStrike" noProof="0"/>
                        <a:t>Formation </a:t>
                      </a:r>
                      <a:endParaRPr lang="en-US" sz="1800" b="0" u="none" strike="noStrike" noProof="0"/>
                    </a:p>
                    <a:p>
                      <a:pPr marL="342900" marR="0" lvl="0" indent="-342900" algn="l">
                        <a:lnSpc>
                          <a:spcPct val="90000"/>
                        </a:lnSpc>
                        <a:spcBef>
                          <a:spcPts val="1000"/>
                        </a:spcBef>
                        <a:spcAft>
                          <a:spcPts val="0"/>
                        </a:spcAft>
                        <a:buClr>
                          <a:srgbClr val="000000"/>
                        </a:buClr>
                        <a:buFont typeface="Arial,Sans-Serif"/>
                        <a:buChar char="•"/>
                      </a:pPr>
                      <a:r>
                        <a:rPr lang="fr-CA" sz="1800" b="0" u="none" strike="noStrike" noProof="0"/>
                        <a:t>Sondage</a:t>
                      </a:r>
                      <a:endParaRPr lang="en-US" sz="1800" b="0" u="none" strike="noStrike" noProof="0"/>
                    </a:p>
                    <a:p>
                      <a:pPr marL="342900" marR="0" lvl="0" indent="-342900" algn="l" defTabSz="914400" rtl="0" eaLnBrk="1" fontAlgn="auto" latinLnBrk="0" hangingPunct="1">
                        <a:lnSpc>
                          <a:spcPct val="90000"/>
                        </a:lnSpc>
                        <a:spcBef>
                          <a:spcPts val="1000"/>
                        </a:spcBef>
                        <a:spcAft>
                          <a:spcPts val="0"/>
                        </a:spcAft>
                        <a:buClr>
                          <a:srgbClr val="000000"/>
                        </a:buClr>
                        <a:buSzTx/>
                        <a:buFont typeface="Arial,Sans-Serif"/>
                        <a:buChar char="•"/>
                        <a:tabLst/>
                        <a:defRPr/>
                      </a:pPr>
                      <a:endParaRPr lang="en-US" sz="1800" b="0" u="none" strike="noStrike" noProof="0"/>
                    </a:p>
                  </a:txBody>
                  <a:tcPr/>
                </a:tc>
                <a:extLst>
                  <a:ext uri="{0D108BD9-81ED-4DB2-BD59-A6C34878D82A}">
                    <a16:rowId xmlns:a16="http://schemas.microsoft.com/office/drawing/2014/main" val="192880191"/>
                  </a:ext>
                </a:extLst>
              </a:tr>
              <a:tr h="370840">
                <a:tc>
                  <a:txBody>
                    <a:bodyPr/>
                    <a:lstStyle/>
                    <a:p>
                      <a:pPr marL="342900" marR="0" lvl="0" indent="-342900" algn="l" defTabSz="914400" rtl="0" eaLnBrk="1" fontAlgn="auto" latinLnBrk="0" hangingPunct="1">
                        <a:lnSpc>
                          <a:spcPct val="90000"/>
                        </a:lnSpc>
                        <a:spcBef>
                          <a:spcPts val="1000"/>
                        </a:spcBef>
                        <a:spcAft>
                          <a:spcPts val="0"/>
                        </a:spcAft>
                        <a:buClr>
                          <a:srgbClr val="000000"/>
                        </a:buClr>
                        <a:buSzTx/>
                        <a:buFont typeface="Arial,Sans-Serif"/>
                        <a:buChar char="•"/>
                        <a:tabLst/>
                        <a:defRPr/>
                      </a:pPr>
                      <a:r>
                        <a:rPr lang="fr-CA" sz="1800" b="0" u="none" strike="noStrike" noProof="0"/>
                        <a:t>19 REL disciplinaires</a:t>
                      </a:r>
                    </a:p>
                    <a:p>
                      <a:pPr marL="342900" marR="0" lvl="0" indent="-342900" algn="l">
                        <a:lnSpc>
                          <a:spcPct val="90000"/>
                        </a:lnSpc>
                        <a:spcBef>
                          <a:spcPts val="1000"/>
                        </a:spcBef>
                        <a:spcAft>
                          <a:spcPts val="0"/>
                        </a:spcAft>
                        <a:buClr>
                          <a:srgbClr val="000000"/>
                        </a:buClr>
                        <a:buFont typeface="Arial,Sans-Serif"/>
                        <a:buChar char="•"/>
                      </a:pPr>
                      <a:endParaRPr lang="fr-CA" sz="1800" b="0" u="none" strike="noStrike" noProof="0"/>
                    </a:p>
                  </a:txBody>
                  <a:tcPr/>
                </a:tc>
                <a:tc>
                  <a:txBody>
                    <a:bodyPr/>
                    <a:lstStyle/>
                    <a:p>
                      <a:pPr marL="342900" marR="0" lvl="0" indent="-342900" algn="l" defTabSz="914400" rtl="0" eaLnBrk="1" fontAlgn="auto" latinLnBrk="0" hangingPunct="1">
                        <a:lnSpc>
                          <a:spcPct val="90000"/>
                        </a:lnSpc>
                        <a:spcBef>
                          <a:spcPts val="1000"/>
                        </a:spcBef>
                        <a:spcAft>
                          <a:spcPts val="0"/>
                        </a:spcAft>
                        <a:buClr>
                          <a:srgbClr val="000000"/>
                        </a:buClr>
                        <a:buSzTx/>
                        <a:buFont typeface="Arial,Sans-Serif"/>
                        <a:buChar char="•"/>
                        <a:tabLst/>
                        <a:defRPr/>
                      </a:pPr>
                      <a:r>
                        <a:rPr lang="fr-CA" sz="1800" b="0" u="none" strike="noStrike" noProof="0"/>
                        <a:t>85 REL sur la FAD</a:t>
                      </a:r>
                    </a:p>
                    <a:p>
                      <a:pPr marL="342900" marR="0" lvl="0" indent="-342900" algn="l" defTabSz="914400" rtl="0" eaLnBrk="1" fontAlgn="auto" latinLnBrk="0" hangingPunct="1">
                        <a:lnSpc>
                          <a:spcPct val="90000"/>
                        </a:lnSpc>
                        <a:spcBef>
                          <a:spcPts val="1000"/>
                        </a:spcBef>
                        <a:spcAft>
                          <a:spcPts val="0"/>
                        </a:spcAft>
                        <a:buClr>
                          <a:srgbClr val="000000"/>
                        </a:buClr>
                        <a:buSzTx/>
                        <a:buFont typeface="Arial,Sans-Serif"/>
                        <a:buChar char="•"/>
                        <a:tabLst/>
                        <a:defRPr/>
                      </a:pPr>
                      <a:r>
                        <a:rPr lang="fr-CA" sz="1800" b="0" u="none" strike="noStrike" noProof="0"/>
                        <a:t>REL disponibles : +/- 130</a:t>
                      </a:r>
                      <a:endParaRPr lang="en-US" sz="1800" b="0" u="none" strike="noStrike" noProof="0"/>
                    </a:p>
                  </a:txBody>
                  <a:tcPr/>
                </a:tc>
                <a:tc>
                  <a:txBody>
                    <a:bodyPr/>
                    <a:lstStyle/>
                    <a:p>
                      <a:pPr marL="342900" marR="0" lvl="0" indent="-342900" algn="l" defTabSz="914400" rtl="0" eaLnBrk="1" fontAlgn="auto" latinLnBrk="0" hangingPunct="1">
                        <a:lnSpc>
                          <a:spcPct val="90000"/>
                        </a:lnSpc>
                        <a:spcBef>
                          <a:spcPts val="1000"/>
                        </a:spcBef>
                        <a:spcAft>
                          <a:spcPts val="0"/>
                        </a:spcAft>
                        <a:buClr>
                          <a:srgbClr val="000000"/>
                        </a:buClr>
                        <a:buSzTx/>
                        <a:buFont typeface="Arial,Sans-Serif"/>
                        <a:buChar char="•"/>
                        <a:tabLst/>
                        <a:defRPr/>
                      </a:pPr>
                      <a:r>
                        <a:rPr lang="fr-CA" sz="1800" b="0" u="none" strike="noStrike" noProof="0"/>
                        <a:t>9 REL disciplinaires</a:t>
                      </a:r>
                      <a:endParaRPr lang="en-US" sz="1800" b="0" u="none" strike="noStrike" noProof="0"/>
                    </a:p>
                    <a:p>
                      <a:pPr marL="342900" marR="0" lvl="0" indent="-342900" algn="l">
                        <a:lnSpc>
                          <a:spcPct val="90000"/>
                        </a:lnSpc>
                        <a:spcBef>
                          <a:spcPts val="1000"/>
                        </a:spcBef>
                        <a:spcAft>
                          <a:spcPts val="0"/>
                        </a:spcAft>
                        <a:buClr>
                          <a:srgbClr val="000000"/>
                        </a:buClr>
                        <a:buFont typeface="Arial,Sans-Serif"/>
                        <a:buChar char="•"/>
                      </a:pPr>
                      <a:endParaRPr lang="fr-CA" sz="1800" b="0" i="0" u="none" strike="noStrike" noProof="0">
                        <a:latin typeface="Calibri"/>
                      </a:endParaRPr>
                    </a:p>
                  </a:txBody>
                  <a:tcPr/>
                </a:tc>
                <a:extLst>
                  <a:ext uri="{0D108BD9-81ED-4DB2-BD59-A6C34878D82A}">
                    <a16:rowId xmlns:a16="http://schemas.microsoft.com/office/drawing/2014/main" val="4244447631"/>
                  </a:ext>
                </a:extLst>
              </a:tr>
              <a:tr h="370840">
                <a:tc>
                  <a:txBody>
                    <a:bodyPr/>
                    <a:lstStyle/>
                    <a:p>
                      <a:pPr marL="342900" marR="0" lvl="0" indent="-342900" algn="l">
                        <a:lnSpc>
                          <a:spcPct val="90000"/>
                        </a:lnSpc>
                        <a:spcBef>
                          <a:spcPts val="1000"/>
                        </a:spcBef>
                        <a:spcAft>
                          <a:spcPts val="0"/>
                        </a:spcAft>
                        <a:buClr>
                          <a:srgbClr val="000000"/>
                        </a:buClr>
                        <a:buFont typeface="Arial,Sans-Serif"/>
                        <a:buChar char="•"/>
                      </a:pPr>
                      <a:endParaRPr lang="fr-CA" sz="1800" b="0" u="none" strike="noStrike" noProof="0"/>
                    </a:p>
                  </a:txBody>
                  <a:tcPr/>
                </a:tc>
                <a:tc>
                  <a:txBody>
                    <a:bodyPr/>
                    <a:lstStyle/>
                    <a:p>
                      <a:pPr marL="342900" marR="0" lvl="0" indent="-342900" algn="l" defTabSz="914400" rtl="0" eaLnBrk="1" fontAlgn="auto" latinLnBrk="0" hangingPunct="1">
                        <a:lnSpc>
                          <a:spcPct val="90000"/>
                        </a:lnSpc>
                        <a:spcBef>
                          <a:spcPts val="1000"/>
                        </a:spcBef>
                        <a:spcAft>
                          <a:spcPts val="0"/>
                        </a:spcAft>
                        <a:buClr>
                          <a:srgbClr val="000000"/>
                        </a:buClr>
                        <a:buSzTx/>
                        <a:buFont typeface="Arial,Sans-Serif"/>
                        <a:buChar char="•"/>
                        <a:tabLst/>
                        <a:defRPr/>
                      </a:pPr>
                      <a:r>
                        <a:rPr lang="fr-CA" sz="1800" b="0" u="none" strike="noStrike" noProof="0"/>
                        <a:t>Nbr de téléchargement : 9 688*</a:t>
                      </a:r>
                    </a:p>
                  </a:txBody>
                  <a:tcPr/>
                </a:tc>
                <a:tc>
                  <a:txBody>
                    <a:bodyPr/>
                    <a:lstStyle/>
                    <a:p>
                      <a:pPr marL="342900" marR="0" lvl="0" indent="-342900" algn="l" defTabSz="914400" rtl="0" eaLnBrk="1" fontAlgn="auto" latinLnBrk="0" hangingPunct="1">
                        <a:lnSpc>
                          <a:spcPct val="90000"/>
                        </a:lnSpc>
                        <a:spcBef>
                          <a:spcPts val="1000"/>
                        </a:spcBef>
                        <a:spcAft>
                          <a:spcPts val="0"/>
                        </a:spcAft>
                        <a:buClr>
                          <a:srgbClr val="000000"/>
                        </a:buClr>
                        <a:buSzTx/>
                        <a:buFont typeface="Arial,Sans-Serif"/>
                        <a:buChar char="•"/>
                        <a:tabLst/>
                        <a:defRPr/>
                      </a:pPr>
                      <a:r>
                        <a:rPr lang="fr-CA" sz="1800" b="0" u="none" strike="noStrike" noProof="0"/>
                        <a:t>Nbr de téléchargement : 20 895</a:t>
                      </a:r>
                    </a:p>
                  </a:txBody>
                  <a:tcPr/>
                </a:tc>
                <a:extLst>
                  <a:ext uri="{0D108BD9-81ED-4DB2-BD59-A6C34878D82A}">
                    <a16:rowId xmlns:a16="http://schemas.microsoft.com/office/drawing/2014/main" val="2345688814"/>
                  </a:ext>
                </a:extLst>
              </a:tr>
            </a:tbl>
          </a:graphicData>
        </a:graphic>
      </p:graphicFrame>
      <p:sp>
        <p:nvSpPr>
          <p:cNvPr id="4" name="Espace réservé du numéro de diapositive 3">
            <a:extLst>
              <a:ext uri="{FF2B5EF4-FFF2-40B4-BE49-F238E27FC236}">
                <a16:creationId xmlns:a16="http://schemas.microsoft.com/office/drawing/2014/main" id="{930B7E75-71D0-8588-2C24-E520BCC8D889}"/>
              </a:ext>
            </a:extLst>
          </p:cNvPr>
          <p:cNvSpPr>
            <a:spLocks noGrp="1"/>
          </p:cNvSpPr>
          <p:nvPr>
            <p:ph type="sldNum" sz="quarter" idx="12"/>
          </p:nvPr>
        </p:nvSpPr>
        <p:spPr>
          <a:xfrm>
            <a:off x="9957929" y="6310312"/>
            <a:ext cx="829407" cy="365125"/>
          </a:xfrm>
        </p:spPr>
        <p:txBody>
          <a:bodyPr/>
          <a:lstStyle/>
          <a:p>
            <a:fld id="{7C8D7908-A7C7-CC46-9524-C00CE01F6968}" type="slidenum">
              <a:rPr lang="fr-CA"/>
              <a:t>39</a:t>
            </a:fld>
            <a:endParaRPr lang="fr-CA"/>
          </a:p>
        </p:txBody>
      </p:sp>
      <p:graphicFrame>
        <p:nvGraphicFramePr>
          <p:cNvPr id="6" name="Tableau 6">
            <a:extLst>
              <a:ext uri="{FF2B5EF4-FFF2-40B4-BE49-F238E27FC236}">
                <a16:creationId xmlns:a16="http://schemas.microsoft.com/office/drawing/2014/main" id="{7998585A-5D19-E25B-714E-8405AC4AB9E4}"/>
              </a:ext>
            </a:extLst>
          </p:cNvPr>
          <p:cNvGraphicFramePr>
            <a:graphicFrameLocks noGrp="1"/>
          </p:cNvGraphicFramePr>
          <p:nvPr>
            <p:extLst>
              <p:ext uri="{D42A27DB-BD31-4B8C-83A1-F6EECF244321}">
                <p14:modId xmlns:p14="http://schemas.microsoft.com/office/powerpoint/2010/main" val="897786189"/>
              </p:ext>
            </p:extLst>
          </p:nvPr>
        </p:nvGraphicFramePr>
        <p:xfrm>
          <a:off x="702373" y="4393835"/>
          <a:ext cx="10515600" cy="1559560"/>
        </p:xfrm>
        <a:graphic>
          <a:graphicData uri="http://schemas.openxmlformats.org/drawingml/2006/table">
            <a:tbl>
              <a:tblPr firstRow="1" bandRow="1">
                <a:tableStyleId>{7DF18680-E054-41AD-8BC1-D1AEF772440D}</a:tableStyleId>
              </a:tblPr>
              <a:tblGrid>
                <a:gridCol w="5257800">
                  <a:extLst>
                    <a:ext uri="{9D8B030D-6E8A-4147-A177-3AD203B41FA5}">
                      <a16:colId xmlns:a16="http://schemas.microsoft.com/office/drawing/2014/main" val="3392141452"/>
                    </a:ext>
                  </a:extLst>
                </a:gridCol>
                <a:gridCol w="5257800">
                  <a:extLst>
                    <a:ext uri="{9D8B030D-6E8A-4147-A177-3AD203B41FA5}">
                      <a16:colId xmlns:a16="http://schemas.microsoft.com/office/drawing/2014/main" val="3536688645"/>
                    </a:ext>
                  </a:extLst>
                </a:gridCol>
              </a:tblGrid>
              <a:tr h="370840">
                <a:tc>
                  <a:txBody>
                    <a:bodyPr/>
                    <a:lstStyle/>
                    <a:p>
                      <a:r>
                        <a:rPr lang="fr-CA"/>
                        <a:t>An 4 – 2022-2023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a:t>An 5 – 2023-2024</a:t>
                      </a:r>
                    </a:p>
                  </a:txBody>
                  <a:tcPr/>
                </a:tc>
                <a:extLst>
                  <a:ext uri="{0D108BD9-81ED-4DB2-BD59-A6C34878D82A}">
                    <a16:rowId xmlns:a16="http://schemas.microsoft.com/office/drawing/2014/main" val="3318243539"/>
                  </a:ext>
                </a:extLst>
              </a:tr>
              <a:tr h="370840">
                <a:tc>
                  <a:txBody>
                    <a:bodyPr/>
                    <a:lstStyle/>
                    <a:p>
                      <a:pPr marL="285750" indent="-285750">
                        <a:buFont typeface="Arial" panose="020B0604020202020204" pitchFamily="34" charset="0"/>
                        <a:buChar char="•"/>
                      </a:pPr>
                      <a:r>
                        <a:rPr lang="fr-CA"/>
                        <a:t>12 projets de REL disciplinaires (manuel scolaire et note de cours)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b="0" u="none" strike="noStrike" noProof="0"/>
                        <a:t>Nbr de téléchargement : 41 707</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b="0" u="none" strike="noStrike" noProof="0"/>
                        <a:t>Trousse de </a:t>
                      </a:r>
                      <a:r>
                        <a:rPr lang="fr-CA" sz="1800" b="0" u="none" strike="noStrike" noProof="0" err="1"/>
                        <a:t>métaREL</a:t>
                      </a:r>
                      <a:r>
                        <a:rPr lang="fr-CA" sz="1800" b="0" u="none" strike="noStrike" noProof="0"/>
                        <a:t> pour binômes</a:t>
                      </a:r>
                    </a:p>
                  </a:txBody>
                  <a:tcPr/>
                </a:tc>
                <a:tc>
                  <a:txBody>
                    <a:bodyPr/>
                    <a:lstStyle/>
                    <a:p>
                      <a:pPr marL="285750" indent="-285750">
                        <a:buFont typeface="Arial" panose="020B0604020202020204" pitchFamily="34" charset="0"/>
                        <a:buChar char="•"/>
                      </a:pPr>
                      <a:r>
                        <a:rPr lang="fr-CA"/>
                        <a:t>13 projets de REL disciplinaires (manuel scolaire et note de cours), dont 2 subventionnés à l’externe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b="0" u="none" strike="noStrike" noProof="0"/>
                        <a:t>Nbr de téléchargement : 50 231 (</a:t>
                      </a:r>
                      <a:r>
                        <a:rPr lang="fr-CA" sz="1600" b="0" u="none" strike="noStrike" noProof="0"/>
                        <a:t>37 REL sur dépôts)</a:t>
                      </a:r>
                      <a:endParaRPr lang="fr-CA" sz="1800" b="0" u="none" strike="noStrike" noProof="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b="0" u="none" strike="noStrike" noProof="0"/>
                        <a:t>Trousses de métaREL pour pers. enseign.</a:t>
                      </a:r>
                    </a:p>
                  </a:txBody>
                  <a:tcPr/>
                </a:tc>
                <a:extLst>
                  <a:ext uri="{0D108BD9-81ED-4DB2-BD59-A6C34878D82A}">
                    <a16:rowId xmlns:a16="http://schemas.microsoft.com/office/drawing/2014/main" val="3267093081"/>
                  </a:ext>
                </a:extLst>
              </a:tr>
            </a:tbl>
          </a:graphicData>
        </a:graphic>
      </p:graphicFrame>
      <p:sp>
        <p:nvSpPr>
          <p:cNvPr id="3" name="Rectangle 2">
            <a:extLst>
              <a:ext uri="{FF2B5EF4-FFF2-40B4-BE49-F238E27FC236}">
                <a16:creationId xmlns:a16="http://schemas.microsoft.com/office/drawing/2014/main" id="{C05FCF9A-3D9B-1E65-AC45-D30D099FA767}"/>
              </a:ext>
            </a:extLst>
          </p:cNvPr>
          <p:cNvSpPr/>
          <p:nvPr/>
        </p:nvSpPr>
        <p:spPr>
          <a:xfrm>
            <a:off x="4215510" y="854219"/>
            <a:ext cx="3489325" cy="3326384"/>
          </a:xfrm>
          <a:prstGeom prst="rect">
            <a:avLst/>
          </a:prstGeom>
          <a:solidFill>
            <a:schemeClr val="lt1">
              <a:alpha val="38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CA"/>
          </a:p>
        </p:txBody>
      </p:sp>
      <p:sp>
        <p:nvSpPr>
          <p:cNvPr id="8" name="Rectangle 7">
            <a:extLst>
              <a:ext uri="{FF2B5EF4-FFF2-40B4-BE49-F238E27FC236}">
                <a16:creationId xmlns:a16="http://schemas.microsoft.com/office/drawing/2014/main" id="{A4B4742F-9191-8F74-6625-D66EBF6C58AB}"/>
              </a:ext>
            </a:extLst>
          </p:cNvPr>
          <p:cNvSpPr>
            <a:spLocks/>
          </p:cNvSpPr>
          <p:nvPr/>
        </p:nvSpPr>
        <p:spPr>
          <a:xfrm>
            <a:off x="7754834" y="978017"/>
            <a:ext cx="3598966" cy="3326384"/>
          </a:xfrm>
          <a:prstGeom prst="rect">
            <a:avLst/>
          </a:prstGeom>
          <a:solidFill>
            <a:schemeClr val="lt1">
              <a:alpha val="38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CA"/>
          </a:p>
        </p:txBody>
      </p:sp>
      <p:sp>
        <p:nvSpPr>
          <p:cNvPr id="9" name="Rectangle 8">
            <a:extLst>
              <a:ext uri="{FF2B5EF4-FFF2-40B4-BE49-F238E27FC236}">
                <a16:creationId xmlns:a16="http://schemas.microsoft.com/office/drawing/2014/main" id="{4ACD4E13-478D-3B90-46C9-A981C059DC44}"/>
              </a:ext>
            </a:extLst>
          </p:cNvPr>
          <p:cNvSpPr/>
          <p:nvPr/>
        </p:nvSpPr>
        <p:spPr>
          <a:xfrm>
            <a:off x="5933346" y="4438075"/>
            <a:ext cx="5257799" cy="1559560"/>
          </a:xfrm>
          <a:prstGeom prst="rect">
            <a:avLst/>
          </a:prstGeom>
          <a:solidFill>
            <a:schemeClr val="lt1">
              <a:alpha val="38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CA"/>
          </a:p>
        </p:txBody>
      </p:sp>
      <p:sp>
        <p:nvSpPr>
          <p:cNvPr id="12" name="Rectangle 11">
            <a:extLst>
              <a:ext uri="{FF2B5EF4-FFF2-40B4-BE49-F238E27FC236}">
                <a16:creationId xmlns:a16="http://schemas.microsoft.com/office/drawing/2014/main" id="{6E27BEB7-2AA1-BB14-5C7D-739398AD355C}"/>
              </a:ext>
            </a:extLst>
          </p:cNvPr>
          <p:cNvSpPr/>
          <p:nvPr/>
        </p:nvSpPr>
        <p:spPr>
          <a:xfrm>
            <a:off x="702373" y="4415955"/>
            <a:ext cx="5257799" cy="1559560"/>
          </a:xfrm>
          <a:prstGeom prst="rect">
            <a:avLst/>
          </a:prstGeom>
          <a:solidFill>
            <a:schemeClr val="lt1">
              <a:alpha val="38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CA"/>
          </a:p>
        </p:txBody>
      </p:sp>
    </p:spTree>
    <p:extLst>
      <p:ext uri="{BB962C8B-B14F-4D97-AF65-F5344CB8AC3E}">
        <p14:creationId xmlns:p14="http://schemas.microsoft.com/office/powerpoint/2010/main" val="1603036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Graphique 4">
            <a:extLst>
              <a:ext uri="{FF2B5EF4-FFF2-40B4-BE49-F238E27FC236}">
                <a16:creationId xmlns:a16="http://schemas.microsoft.com/office/drawing/2014/main" id="{69DE726C-D428-4663-BD2C-98CA84D423CA}"/>
              </a:ext>
            </a:extLst>
          </p:cNvPr>
          <p:cNvGraphicFramePr>
            <a:graphicFrameLocks/>
          </p:cNvGraphicFramePr>
          <p:nvPr>
            <p:extLst>
              <p:ext uri="{D42A27DB-BD31-4B8C-83A1-F6EECF244321}">
                <p14:modId xmlns:p14="http://schemas.microsoft.com/office/powerpoint/2010/main" val="2437041249"/>
              </p:ext>
            </p:extLst>
          </p:nvPr>
        </p:nvGraphicFramePr>
        <p:xfrm>
          <a:off x="828675" y="600075"/>
          <a:ext cx="10534649" cy="59150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975119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9B95459A-7AEB-4DE2-A80B-664E8F8588E4}"/>
              </a:ext>
            </a:extLst>
          </p:cNvPr>
          <p:cNvSpPr txBox="1"/>
          <p:nvPr>
            <p:custDataLst>
              <p:tags r:id="rId1"/>
            </p:custDataLst>
          </p:nvPr>
        </p:nvSpPr>
        <p:spPr>
          <a:xfrm>
            <a:off x="7946136" y="5530334"/>
            <a:ext cx="49149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100" b="0" i="0" u="none" strike="noStrike" kern="1200" cap="none" spc="0" normalizeH="0" baseline="0" noProof="0">
                <a:ln>
                  <a:noFill/>
                </a:ln>
                <a:solidFill>
                  <a:prstClr val="white">
                    <a:lumMod val="65000"/>
                  </a:prstClr>
                </a:solidFill>
                <a:effectLst/>
                <a:uLnTx/>
                <a:uFillTx/>
                <a:latin typeface="Calibri" panose="020F0502020204030204"/>
                <a:ea typeface="+mn-ea"/>
                <a:cs typeface="+mn-cs"/>
              </a:rPr>
              <a:t>*</a:t>
            </a:r>
            <a:endParaRPr kumimoji="0" lang="fr-CA"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7" name="Graphique 6">
            <a:extLst>
              <a:ext uri="{FF2B5EF4-FFF2-40B4-BE49-F238E27FC236}">
                <a16:creationId xmlns:a16="http://schemas.microsoft.com/office/drawing/2014/main" id="{9DBB631A-018B-4CFC-A238-02874F8C562E}"/>
              </a:ext>
            </a:extLst>
          </p:cNvPr>
          <p:cNvGraphicFramePr>
            <a:graphicFrameLocks/>
          </p:cNvGraphicFramePr>
          <p:nvPr>
            <p:extLst>
              <p:ext uri="{D42A27DB-BD31-4B8C-83A1-F6EECF244321}">
                <p14:modId xmlns:p14="http://schemas.microsoft.com/office/powerpoint/2010/main" val="2857520442"/>
              </p:ext>
            </p:extLst>
          </p:nvPr>
        </p:nvGraphicFramePr>
        <p:xfrm>
          <a:off x="962025" y="800101"/>
          <a:ext cx="10296525" cy="570547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902609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494B65D-5CA7-2B17-CA92-B78B4DF40727}"/>
              </a:ext>
            </a:extLst>
          </p:cNvPr>
          <p:cNvPicPr>
            <a:picLocks noChangeAspect="1"/>
          </p:cNvPicPr>
          <p:nvPr/>
        </p:nvPicPr>
        <p:blipFill>
          <a:blip r:embed="rId2"/>
          <a:stretch>
            <a:fillRect/>
          </a:stretch>
        </p:blipFill>
        <p:spPr>
          <a:xfrm>
            <a:off x="6689499" y="942388"/>
            <a:ext cx="4868207" cy="2841657"/>
          </a:xfrm>
          <a:prstGeom prst="rect">
            <a:avLst/>
          </a:prstGeom>
          <a:ln>
            <a:solidFill>
              <a:schemeClr val="accent1"/>
            </a:solidFill>
          </a:ln>
        </p:spPr>
      </p:pic>
      <p:pic>
        <p:nvPicPr>
          <p:cNvPr id="7" name="Image 6">
            <a:extLst>
              <a:ext uri="{FF2B5EF4-FFF2-40B4-BE49-F238E27FC236}">
                <a16:creationId xmlns:a16="http://schemas.microsoft.com/office/drawing/2014/main" id="{1AEC6FC0-668C-EE73-40B7-E9829396F85C}"/>
              </a:ext>
            </a:extLst>
          </p:cNvPr>
          <p:cNvPicPr>
            <a:picLocks noChangeAspect="1"/>
          </p:cNvPicPr>
          <p:nvPr/>
        </p:nvPicPr>
        <p:blipFill>
          <a:blip r:embed="rId3"/>
          <a:stretch>
            <a:fillRect/>
          </a:stretch>
        </p:blipFill>
        <p:spPr>
          <a:xfrm>
            <a:off x="785606" y="2770931"/>
            <a:ext cx="4477263" cy="2246378"/>
          </a:xfrm>
          <a:prstGeom prst="rect">
            <a:avLst/>
          </a:prstGeom>
          <a:ln>
            <a:solidFill>
              <a:schemeClr val="accent1"/>
            </a:solidFill>
          </a:ln>
        </p:spPr>
      </p:pic>
      <p:sp>
        <p:nvSpPr>
          <p:cNvPr id="8" name="ZoneTexte 7">
            <a:extLst>
              <a:ext uri="{FF2B5EF4-FFF2-40B4-BE49-F238E27FC236}">
                <a16:creationId xmlns:a16="http://schemas.microsoft.com/office/drawing/2014/main" id="{8CD1BD5F-C7F1-421C-81C7-6CD50A3F137A}"/>
              </a:ext>
            </a:extLst>
          </p:cNvPr>
          <p:cNvSpPr txBox="1"/>
          <p:nvPr/>
        </p:nvSpPr>
        <p:spPr>
          <a:xfrm>
            <a:off x="1038225" y="1543051"/>
            <a:ext cx="3103927" cy="369332"/>
          </a:xfrm>
          <a:prstGeom prst="rect">
            <a:avLst/>
          </a:prstGeom>
          <a:solidFill>
            <a:schemeClr val="accent1">
              <a:lumMod val="20000"/>
              <a:lumOff val="80000"/>
            </a:schemeClr>
          </a:solidFill>
          <a:ln>
            <a:noFill/>
          </a:ln>
        </p:spPr>
        <p:txBody>
          <a:bodyPr wrap="none" rtlCol="0">
            <a:spAutoFit/>
          </a:bodyPr>
          <a:lstStyle>
            <a:defPPr>
              <a:defRPr lang="fr-FR"/>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a:ln>
                  <a:noFill/>
                </a:ln>
                <a:solidFill>
                  <a:prstClr val="black"/>
                </a:solidFill>
                <a:effectLst/>
                <a:uLnTx/>
                <a:uFillTx/>
                <a:latin typeface="Calibri" panose="020F0502020204030204"/>
                <a:ea typeface="+mn-ea"/>
                <a:cs typeface="+mn-cs"/>
              </a:rPr>
              <a:t>2021 (binômes + responsables)</a:t>
            </a:r>
          </a:p>
        </p:txBody>
      </p:sp>
      <p:sp>
        <p:nvSpPr>
          <p:cNvPr id="9" name="ZoneTexte 8">
            <a:extLst>
              <a:ext uri="{FF2B5EF4-FFF2-40B4-BE49-F238E27FC236}">
                <a16:creationId xmlns:a16="http://schemas.microsoft.com/office/drawing/2014/main" id="{0F0F9508-9A06-B27B-64D2-1AB737AE008F}"/>
              </a:ext>
            </a:extLst>
          </p:cNvPr>
          <p:cNvSpPr txBox="1"/>
          <p:nvPr/>
        </p:nvSpPr>
        <p:spPr>
          <a:xfrm>
            <a:off x="7814830" y="507190"/>
            <a:ext cx="1513556" cy="369332"/>
          </a:xfrm>
          <a:prstGeom prst="rect">
            <a:avLst/>
          </a:prstGeom>
          <a:solidFill>
            <a:schemeClr val="accent1">
              <a:lumMod val="20000"/>
              <a:lumOff val="80000"/>
            </a:schemeClr>
          </a:solid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a:ln>
                  <a:noFill/>
                </a:ln>
                <a:solidFill>
                  <a:prstClr val="black"/>
                </a:solidFill>
                <a:effectLst/>
                <a:uLnTx/>
                <a:uFillTx/>
                <a:latin typeface="Calibri" panose="020F0502020204030204"/>
                <a:ea typeface="+mn-ea"/>
                <a:cs typeface="+mn-cs"/>
              </a:rPr>
              <a:t>2022 binômes</a:t>
            </a:r>
          </a:p>
        </p:txBody>
      </p:sp>
      <p:pic>
        <p:nvPicPr>
          <p:cNvPr id="10" name="Image 9">
            <a:extLst>
              <a:ext uri="{FF2B5EF4-FFF2-40B4-BE49-F238E27FC236}">
                <a16:creationId xmlns:a16="http://schemas.microsoft.com/office/drawing/2014/main" id="{B3FC92B9-0AA4-0AA1-06D3-1798D457AD47}"/>
              </a:ext>
            </a:extLst>
          </p:cNvPr>
          <p:cNvPicPr>
            <a:picLocks noChangeAspect="1"/>
          </p:cNvPicPr>
          <p:nvPr/>
        </p:nvPicPr>
        <p:blipFill>
          <a:blip r:embed="rId4"/>
          <a:stretch>
            <a:fillRect/>
          </a:stretch>
        </p:blipFill>
        <p:spPr>
          <a:xfrm>
            <a:off x="6929133" y="4285109"/>
            <a:ext cx="4477263" cy="2500898"/>
          </a:xfrm>
          <a:prstGeom prst="rect">
            <a:avLst/>
          </a:prstGeom>
          <a:ln>
            <a:solidFill>
              <a:schemeClr val="accent1"/>
            </a:solidFill>
          </a:ln>
        </p:spPr>
      </p:pic>
      <p:sp>
        <p:nvSpPr>
          <p:cNvPr id="14" name="ZoneTexte 13">
            <a:extLst>
              <a:ext uri="{FF2B5EF4-FFF2-40B4-BE49-F238E27FC236}">
                <a16:creationId xmlns:a16="http://schemas.microsoft.com/office/drawing/2014/main" id="{A0171366-BEFC-85A8-0669-4C9F6A8644A7}"/>
              </a:ext>
            </a:extLst>
          </p:cNvPr>
          <p:cNvSpPr txBox="1"/>
          <p:nvPr/>
        </p:nvSpPr>
        <p:spPr>
          <a:xfrm>
            <a:off x="6962905" y="3915777"/>
            <a:ext cx="1828834" cy="369332"/>
          </a:xfrm>
          <a:prstGeom prst="rect">
            <a:avLst/>
          </a:prstGeom>
          <a:solidFill>
            <a:schemeClr val="accent1">
              <a:lumMod val="20000"/>
              <a:lumOff val="80000"/>
            </a:schemeClr>
          </a:solidFill>
          <a:ln>
            <a:noFill/>
          </a:ln>
        </p:spPr>
        <p:txBody>
          <a:bodyPr wrap="none" rtlCol="0">
            <a:spAutoFit/>
          </a:bodyPr>
          <a:lstStyle>
            <a:defPPr>
              <a:defRPr lang="fr-FR"/>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a:ln>
                  <a:noFill/>
                </a:ln>
                <a:solidFill>
                  <a:prstClr val="black"/>
                </a:solidFill>
                <a:effectLst/>
                <a:uLnTx/>
                <a:uFillTx/>
                <a:latin typeface="Calibri" panose="020F0502020204030204"/>
                <a:ea typeface="+mn-ea"/>
                <a:cs typeface="+mn-cs"/>
              </a:rPr>
              <a:t>2022 enseignants</a:t>
            </a:r>
          </a:p>
        </p:txBody>
      </p:sp>
      <p:sp>
        <p:nvSpPr>
          <p:cNvPr id="15" name="ZoneTexte 14">
            <a:extLst>
              <a:ext uri="{FF2B5EF4-FFF2-40B4-BE49-F238E27FC236}">
                <a16:creationId xmlns:a16="http://schemas.microsoft.com/office/drawing/2014/main" id="{83C2F595-D41C-972F-A2C8-984D8D86232D}"/>
              </a:ext>
            </a:extLst>
          </p:cNvPr>
          <p:cNvSpPr txBox="1"/>
          <p:nvPr/>
        </p:nvSpPr>
        <p:spPr>
          <a:xfrm>
            <a:off x="3129814" y="107080"/>
            <a:ext cx="3833091" cy="400110"/>
          </a:xfrm>
          <a:prstGeom prst="rect">
            <a:avLst/>
          </a:prstGeom>
          <a:solidFill>
            <a:schemeClr val="tx1"/>
          </a:solidFill>
          <a:ln>
            <a:noFill/>
          </a:ln>
        </p:spPr>
        <p:txBody>
          <a:bodyPr wrap="square" rtlCol="0">
            <a:spAutoFit/>
          </a:bodyPr>
          <a:lstStyle>
            <a:defPPr>
              <a:defRPr lang="fr-FR"/>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000" b="0" i="0" u="none" strike="noStrike" kern="1200" cap="none" spc="0" normalizeH="0" baseline="0" noProof="0">
                <a:ln>
                  <a:noFill/>
                </a:ln>
                <a:solidFill>
                  <a:prstClr val="white"/>
                </a:solidFill>
                <a:effectLst/>
                <a:uLnTx/>
                <a:uFillTx/>
                <a:latin typeface="Calibri" panose="020F0502020204030204"/>
                <a:ea typeface="+mn-ea"/>
                <a:cs typeface="+mn-cs"/>
              </a:rPr>
              <a:t>Satisfaction expérience générale</a:t>
            </a:r>
          </a:p>
        </p:txBody>
      </p:sp>
      <p:sp>
        <p:nvSpPr>
          <p:cNvPr id="17" name="Espace réservé du numéro de diapositive 16">
            <a:extLst>
              <a:ext uri="{FF2B5EF4-FFF2-40B4-BE49-F238E27FC236}">
                <a16:creationId xmlns:a16="http://schemas.microsoft.com/office/drawing/2014/main" id="{D008B3AC-6293-001F-6A1B-F90AF4A3E4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E076FF-F295-4C76-8140-AC227532AAC9}" type="slidenum">
              <a:rPr kumimoji="0" lang="fr-CA"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CA"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02798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367AD292-BA6A-95A7-9BB4-CAD4082EACD0}"/>
              </a:ext>
            </a:extLst>
          </p:cNvPr>
          <p:cNvSpPr txBox="1"/>
          <p:nvPr/>
        </p:nvSpPr>
        <p:spPr>
          <a:xfrm>
            <a:off x="3081657" y="106501"/>
            <a:ext cx="4445979" cy="400110"/>
          </a:xfrm>
          <a:prstGeom prst="rect">
            <a:avLst/>
          </a:prstGeom>
          <a:solidFill>
            <a:schemeClr val="tx1"/>
          </a:solidFill>
          <a:ln>
            <a:noFill/>
          </a:ln>
        </p:spPr>
        <p:txBody>
          <a:bodyPr wrap="square" rtlCol="0">
            <a:spAutoFit/>
          </a:bodyPr>
          <a:lstStyle>
            <a:defPPr>
              <a:defRPr lang="fr-FR"/>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000" b="0" i="0" u="none" strike="noStrike" kern="1200" cap="none" spc="0" normalizeH="0" baseline="0" noProof="0">
                <a:ln>
                  <a:noFill/>
                </a:ln>
                <a:solidFill>
                  <a:prstClr val="white"/>
                </a:solidFill>
                <a:effectLst/>
                <a:uLnTx/>
                <a:uFillTx/>
                <a:latin typeface="Calibri" panose="020F0502020204030204"/>
                <a:ea typeface="+mn-ea"/>
                <a:cs typeface="+mn-cs"/>
              </a:rPr>
              <a:t>Accompagnement – Ateliers et trousses</a:t>
            </a:r>
          </a:p>
        </p:txBody>
      </p:sp>
      <p:sp>
        <p:nvSpPr>
          <p:cNvPr id="4" name="ZoneTexte 3">
            <a:extLst>
              <a:ext uri="{FF2B5EF4-FFF2-40B4-BE49-F238E27FC236}">
                <a16:creationId xmlns:a16="http://schemas.microsoft.com/office/drawing/2014/main" id="{FCB7FF07-F6AA-1312-0994-844184419346}"/>
              </a:ext>
            </a:extLst>
          </p:cNvPr>
          <p:cNvSpPr txBox="1"/>
          <p:nvPr/>
        </p:nvSpPr>
        <p:spPr>
          <a:xfrm>
            <a:off x="1058766" y="604188"/>
            <a:ext cx="1513556" cy="369332"/>
          </a:xfrm>
          <a:prstGeom prst="rect">
            <a:avLst/>
          </a:prstGeom>
          <a:solidFill>
            <a:schemeClr val="accent1">
              <a:lumMod val="20000"/>
              <a:lumOff val="80000"/>
            </a:schemeClr>
          </a:solid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a:ln>
                  <a:noFill/>
                </a:ln>
                <a:solidFill>
                  <a:prstClr val="black"/>
                </a:solidFill>
                <a:effectLst/>
                <a:uLnTx/>
                <a:uFillTx/>
                <a:latin typeface="Calibri" panose="020F0502020204030204"/>
                <a:ea typeface="+mn-ea"/>
                <a:cs typeface="+mn-cs"/>
              </a:rPr>
              <a:t>2022 binômes</a:t>
            </a:r>
          </a:p>
        </p:txBody>
      </p:sp>
      <p:sp>
        <p:nvSpPr>
          <p:cNvPr id="7" name="Espace réservé du numéro de diapositive 6">
            <a:extLst>
              <a:ext uri="{FF2B5EF4-FFF2-40B4-BE49-F238E27FC236}">
                <a16:creationId xmlns:a16="http://schemas.microsoft.com/office/drawing/2014/main" id="{FB0E71CF-4D6C-9490-C943-880A0573ED3F}"/>
              </a:ext>
            </a:extLst>
          </p:cNvPr>
          <p:cNvSpPr>
            <a:spLocks noGrp="1"/>
          </p:cNvSpPr>
          <p:nvPr>
            <p:ph type="sldNum" sz="quarter" idx="12"/>
          </p:nvPr>
        </p:nvSpPr>
        <p:spPr>
          <a:xfrm>
            <a:off x="9382620" y="646804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E076FF-F295-4C76-8140-AC227532AAC9}" type="slidenum">
              <a:rPr kumimoji="0" lang="fr-CA"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CA"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15" name="Groupe 14">
            <a:extLst>
              <a:ext uri="{FF2B5EF4-FFF2-40B4-BE49-F238E27FC236}">
                <a16:creationId xmlns:a16="http://schemas.microsoft.com/office/drawing/2014/main" id="{0E55D367-815A-ABD3-D705-682D96D1A008}"/>
              </a:ext>
            </a:extLst>
          </p:cNvPr>
          <p:cNvGrpSpPr/>
          <p:nvPr/>
        </p:nvGrpSpPr>
        <p:grpSpPr>
          <a:xfrm>
            <a:off x="186865" y="1071097"/>
            <a:ext cx="5549245" cy="5776075"/>
            <a:chOff x="186865" y="1071097"/>
            <a:chExt cx="5549245" cy="5776075"/>
          </a:xfrm>
        </p:grpSpPr>
        <p:pic>
          <p:nvPicPr>
            <p:cNvPr id="2" name="Image 1">
              <a:extLst>
                <a:ext uri="{FF2B5EF4-FFF2-40B4-BE49-F238E27FC236}">
                  <a16:creationId xmlns:a16="http://schemas.microsoft.com/office/drawing/2014/main" id="{D467C9F1-4A5D-8B85-59BB-9BB3CD9BFBC4}"/>
                </a:ext>
              </a:extLst>
            </p:cNvPr>
            <p:cNvPicPr>
              <a:picLocks noChangeAspect="1"/>
            </p:cNvPicPr>
            <p:nvPr/>
          </p:nvPicPr>
          <p:blipFill>
            <a:blip r:embed="rId3"/>
            <a:stretch>
              <a:fillRect/>
            </a:stretch>
          </p:blipFill>
          <p:spPr>
            <a:xfrm>
              <a:off x="186865" y="1071097"/>
              <a:ext cx="5549245" cy="5776075"/>
            </a:xfrm>
            <a:prstGeom prst="rect">
              <a:avLst/>
            </a:prstGeom>
            <a:ln>
              <a:solidFill>
                <a:schemeClr val="accent1"/>
              </a:solidFill>
            </a:ln>
          </p:spPr>
        </p:pic>
        <p:sp>
          <p:nvSpPr>
            <p:cNvPr id="5" name="Rectangle 4">
              <a:extLst>
                <a:ext uri="{FF2B5EF4-FFF2-40B4-BE49-F238E27FC236}">
                  <a16:creationId xmlns:a16="http://schemas.microsoft.com/office/drawing/2014/main" id="{2EAA3658-8E55-3E47-DD01-994D6F5C31DE}"/>
                </a:ext>
              </a:extLst>
            </p:cNvPr>
            <p:cNvSpPr/>
            <p:nvPr/>
          </p:nvSpPr>
          <p:spPr>
            <a:xfrm>
              <a:off x="283057" y="6179819"/>
              <a:ext cx="5356860" cy="57167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extLst>
                <a:ext uri="{FF2B5EF4-FFF2-40B4-BE49-F238E27FC236}">
                  <a16:creationId xmlns:a16="http://schemas.microsoft.com/office/drawing/2014/main" id="{954333FC-4F8A-DA12-6BFD-362645715E5F}"/>
                </a:ext>
              </a:extLst>
            </p:cNvPr>
            <p:cNvSpPr/>
            <p:nvPr/>
          </p:nvSpPr>
          <p:spPr>
            <a:xfrm>
              <a:off x="3322320" y="2508769"/>
              <a:ext cx="1485900" cy="134695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grpSp>
      <p:grpSp>
        <p:nvGrpSpPr>
          <p:cNvPr id="16" name="Groupe 15">
            <a:extLst>
              <a:ext uri="{FF2B5EF4-FFF2-40B4-BE49-F238E27FC236}">
                <a16:creationId xmlns:a16="http://schemas.microsoft.com/office/drawing/2014/main" id="{186C907C-8CB9-19F6-5B52-FD5B75072265}"/>
              </a:ext>
            </a:extLst>
          </p:cNvPr>
          <p:cNvGrpSpPr/>
          <p:nvPr/>
        </p:nvGrpSpPr>
        <p:grpSpPr>
          <a:xfrm>
            <a:off x="5928371" y="604188"/>
            <a:ext cx="5910510" cy="5786367"/>
            <a:chOff x="5928371" y="604188"/>
            <a:chExt cx="5910510" cy="5786367"/>
          </a:xfrm>
        </p:grpSpPr>
        <p:sp>
          <p:nvSpPr>
            <p:cNvPr id="9" name="ZoneTexte 8">
              <a:extLst>
                <a:ext uri="{FF2B5EF4-FFF2-40B4-BE49-F238E27FC236}">
                  <a16:creationId xmlns:a16="http://schemas.microsoft.com/office/drawing/2014/main" id="{A9E2B501-79A2-78F1-1420-6CDCD1577CF4}"/>
                </a:ext>
              </a:extLst>
            </p:cNvPr>
            <p:cNvSpPr txBox="1"/>
            <p:nvPr/>
          </p:nvSpPr>
          <p:spPr>
            <a:xfrm>
              <a:off x="7182023" y="604188"/>
              <a:ext cx="2829942" cy="369332"/>
            </a:xfrm>
            <a:prstGeom prst="rect">
              <a:avLst/>
            </a:prstGeom>
            <a:solidFill>
              <a:schemeClr val="accent1">
                <a:lumMod val="20000"/>
                <a:lumOff val="80000"/>
              </a:schemeClr>
            </a:solid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a:ln>
                    <a:noFill/>
                  </a:ln>
                  <a:solidFill>
                    <a:prstClr val="black"/>
                  </a:solidFill>
                  <a:effectLst/>
                  <a:uLnTx/>
                  <a:uFillTx/>
                  <a:latin typeface="Calibri" panose="020F0502020204030204"/>
                  <a:ea typeface="+mn-ea"/>
                  <a:cs typeface="+mn-cs"/>
                </a:rPr>
                <a:t>2023 binômes (mi-parcours)</a:t>
              </a:r>
            </a:p>
          </p:txBody>
        </p:sp>
        <p:grpSp>
          <p:nvGrpSpPr>
            <p:cNvPr id="14" name="Groupe 13">
              <a:extLst>
                <a:ext uri="{FF2B5EF4-FFF2-40B4-BE49-F238E27FC236}">
                  <a16:creationId xmlns:a16="http://schemas.microsoft.com/office/drawing/2014/main" id="{CBC35EE8-22C9-1E38-0F3E-D689C537FA16}"/>
                </a:ext>
              </a:extLst>
            </p:cNvPr>
            <p:cNvGrpSpPr/>
            <p:nvPr/>
          </p:nvGrpSpPr>
          <p:grpSpPr>
            <a:xfrm>
              <a:off x="5928371" y="1071097"/>
              <a:ext cx="5910510" cy="5319458"/>
              <a:chOff x="5928371" y="1071097"/>
              <a:chExt cx="5910510" cy="5319458"/>
            </a:xfrm>
          </p:grpSpPr>
          <p:pic>
            <p:nvPicPr>
              <p:cNvPr id="3" name="Image 2">
                <a:extLst>
                  <a:ext uri="{FF2B5EF4-FFF2-40B4-BE49-F238E27FC236}">
                    <a16:creationId xmlns:a16="http://schemas.microsoft.com/office/drawing/2014/main" id="{9E381368-648C-C07D-D25D-D4667D78AD7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28371" y="1071097"/>
                <a:ext cx="5910510" cy="5319458"/>
              </a:xfrm>
              <a:prstGeom prst="rect">
                <a:avLst/>
              </a:prstGeom>
              <a:ln>
                <a:solidFill>
                  <a:schemeClr val="accent1"/>
                </a:solidFill>
              </a:ln>
            </p:spPr>
          </p:pic>
          <p:sp>
            <p:nvSpPr>
              <p:cNvPr id="10" name="Rectangle 9">
                <a:extLst>
                  <a:ext uri="{FF2B5EF4-FFF2-40B4-BE49-F238E27FC236}">
                    <a16:creationId xmlns:a16="http://schemas.microsoft.com/office/drawing/2014/main" id="{F053069F-828E-CD18-41D0-306511D3A56C}"/>
                  </a:ext>
                </a:extLst>
              </p:cNvPr>
              <p:cNvSpPr/>
              <p:nvPr/>
            </p:nvSpPr>
            <p:spPr>
              <a:xfrm>
                <a:off x="6069154" y="5600519"/>
                <a:ext cx="5696126" cy="79003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3" name="Rectangle 12">
                <a:extLst>
                  <a:ext uri="{FF2B5EF4-FFF2-40B4-BE49-F238E27FC236}">
                    <a16:creationId xmlns:a16="http://schemas.microsoft.com/office/drawing/2014/main" id="{FC4A517F-EC02-010B-C6F7-9E5686B34FF8}"/>
                  </a:ext>
                </a:extLst>
              </p:cNvPr>
              <p:cNvSpPr/>
              <p:nvPr/>
            </p:nvSpPr>
            <p:spPr>
              <a:xfrm>
                <a:off x="8883626" y="2082049"/>
                <a:ext cx="1746274" cy="177367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grpSp>
      </p:grpSp>
    </p:spTree>
    <p:extLst>
      <p:ext uri="{BB962C8B-B14F-4D97-AF65-F5344CB8AC3E}">
        <p14:creationId xmlns:p14="http://schemas.microsoft.com/office/powerpoint/2010/main" val="355338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271965-32A1-B6EA-AED3-06FEDCE9AEC6}"/>
              </a:ext>
            </a:extLst>
          </p:cNvPr>
          <p:cNvSpPr/>
          <p:nvPr/>
        </p:nvSpPr>
        <p:spPr>
          <a:xfrm>
            <a:off x="5911272" y="988291"/>
            <a:ext cx="748145" cy="35098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CA"/>
          </a:p>
        </p:txBody>
      </p:sp>
      <p:grpSp>
        <p:nvGrpSpPr>
          <p:cNvPr id="3" name="Groupe 2">
            <a:extLst>
              <a:ext uri="{FF2B5EF4-FFF2-40B4-BE49-F238E27FC236}">
                <a16:creationId xmlns:a16="http://schemas.microsoft.com/office/drawing/2014/main" id="{E96C3CF0-79F2-5E2C-DA0C-33353DE60A70}"/>
              </a:ext>
            </a:extLst>
          </p:cNvPr>
          <p:cNvGrpSpPr/>
          <p:nvPr/>
        </p:nvGrpSpPr>
        <p:grpSpPr>
          <a:xfrm>
            <a:off x="1915968" y="1811978"/>
            <a:ext cx="8360064" cy="4468460"/>
            <a:chOff x="3594100" y="6142678"/>
            <a:chExt cx="8360064" cy="4468460"/>
          </a:xfrm>
        </p:grpSpPr>
        <p:pic>
          <p:nvPicPr>
            <p:cNvPr id="6" name="Image 5" descr="Une image contenant graphique&#10;&#10;Description générée automatiquement">
              <a:extLst>
                <a:ext uri="{FF2B5EF4-FFF2-40B4-BE49-F238E27FC236}">
                  <a16:creationId xmlns:a16="http://schemas.microsoft.com/office/drawing/2014/main" id="{407355EF-7CBC-F0EC-C17D-14A1880482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4100" y="6142678"/>
              <a:ext cx="8360064" cy="4468460"/>
            </a:xfrm>
            <a:prstGeom prst="rect">
              <a:avLst/>
            </a:prstGeom>
          </p:spPr>
        </p:pic>
        <p:sp>
          <p:nvSpPr>
            <p:cNvPr id="9" name="Rectangle 8">
              <a:extLst>
                <a:ext uri="{FF2B5EF4-FFF2-40B4-BE49-F238E27FC236}">
                  <a16:creationId xmlns:a16="http://schemas.microsoft.com/office/drawing/2014/main" id="{2F037DBD-84F7-705F-C183-0FBF1CFC6BE2}"/>
                </a:ext>
              </a:extLst>
            </p:cNvPr>
            <p:cNvSpPr/>
            <p:nvPr/>
          </p:nvSpPr>
          <p:spPr>
            <a:xfrm>
              <a:off x="10506069" y="6221622"/>
              <a:ext cx="1177931" cy="42047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CA"/>
            </a:p>
          </p:txBody>
        </p:sp>
      </p:grpSp>
      <p:sp>
        <p:nvSpPr>
          <p:cNvPr id="10" name="Titre 9">
            <a:extLst>
              <a:ext uri="{FF2B5EF4-FFF2-40B4-BE49-F238E27FC236}">
                <a16:creationId xmlns:a16="http://schemas.microsoft.com/office/drawing/2014/main" id="{FCD2099C-F9C7-2C3C-CD2C-A377FFFB7896}"/>
              </a:ext>
            </a:extLst>
          </p:cNvPr>
          <p:cNvSpPr>
            <a:spLocks noGrp="1"/>
          </p:cNvSpPr>
          <p:nvPr>
            <p:ph type="title"/>
          </p:nvPr>
        </p:nvSpPr>
        <p:spPr>
          <a:xfrm>
            <a:off x="653472" y="577562"/>
            <a:ext cx="10515600" cy="761711"/>
          </a:xfrm>
        </p:spPr>
        <p:txBody>
          <a:bodyPr>
            <a:normAutofit fontScale="90000"/>
          </a:bodyPr>
          <a:lstStyle/>
          <a:p>
            <a:r>
              <a:rPr lang="fr-CA"/>
              <a:t>Appréciation : responsables des projets  (2023)</a:t>
            </a:r>
          </a:p>
        </p:txBody>
      </p:sp>
    </p:spTree>
    <p:extLst>
      <p:ext uri="{BB962C8B-B14F-4D97-AF65-F5344CB8AC3E}">
        <p14:creationId xmlns:p14="http://schemas.microsoft.com/office/powerpoint/2010/main" val="22021014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252E45-E57C-D58A-103B-CE8D05873E39}"/>
              </a:ext>
            </a:extLst>
          </p:cNvPr>
          <p:cNvSpPr>
            <a:spLocks noGrp="1"/>
          </p:cNvSpPr>
          <p:nvPr>
            <p:ph type="title"/>
          </p:nvPr>
        </p:nvSpPr>
        <p:spPr/>
        <p:txBody>
          <a:bodyPr/>
          <a:lstStyle/>
          <a:p>
            <a:r>
              <a:rPr lang="fr-CA"/>
              <a:t>Discussion</a:t>
            </a:r>
          </a:p>
        </p:txBody>
      </p:sp>
      <p:sp>
        <p:nvSpPr>
          <p:cNvPr id="5" name="Espace réservé du contenu 4">
            <a:extLst>
              <a:ext uri="{FF2B5EF4-FFF2-40B4-BE49-F238E27FC236}">
                <a16:creationId xmlns:a16="http://schemas.microsoft.com/office/drawing/2014/main" id="{E5298088-1B6B-D4B5-539F-302FBAB16B2F}"/>
              </a:ext>
            </a:extLst>
          </p:cNvPr>
          <p:cNvSpPr>
            <a:spLocks noGrp="1"/>
          </p:cNvSpPr>
          <p:nvPr>
            <p:ph idx="1"/>
          </p:nvPr>
        </p:nvSpPr>
        <p:spPr>
          <a:xfrm>
            <a:off x="3156387" y="3429000"/>
            <a:ext cx="8109021" cy="2804633"/>
          </a:xfrm>
        </p:spPr>
        <p:txBody>
          <a:bodyPr>
            <a:normAutofit/>
          </a:bodyPr>
          <a:lstStyle/>
          <a:p>
            <a:pPr marL="457200" indent="-457200" algn="l">
              <a:lnSpc>
                <a:spcPct val="100000"/>
              </a:lnSpc>
              <a:buFont typeface="Arial" panose="020B0604020202020204" pitchFamily="34" charset="0"/>
              <a:buChar char="•"/>
            </a:pPr>
            <a:r>
              <a:rPr lang="fr-CA" sz="2800">
                <a:solidFill>
                  <a:schemeClr val="bg2">
                    <a:lumMod val="90000"/>
                  </a:schemeClr>
                </a:solidFill>
              </a:rPr>
              <a:t>Ces ressources vous seraient-elles utiles?</a:t>
            </a:r>
          </a:p>
          <a:p>
            <a:pPr marL="457200" indent="-457200" algn="l">
              <a:lnSpc>
                <a:spcPct val="100000"/>
              </a:lnSpc>
              <a:buFont typeface="Arial" panose="020B0604020202020204" pitchFamily="34" charset="0"/>
              <a:buChar char="•"/>
            </a:pPr>
            <a:r>
              <a:rPr lang="fr-CA" sz="2800">
                <a:solidFill>
                  <a:schemeClr val="bg2">
                    <a:lumMod val="90000"/>
                  </a:schemeClr>
                </a:solidFill>
              </a:rPr>
              <a:t>Comment les adapteriez-vous?</a:t>
            </a:r>
          </a:p>
          <a:p>
            <a:pPr marL="457200" indent="-457200" algn="l">
              <a:lnSpc>
                <a:spcPct val="100000"/>
              </a:lnSpc>
              <a:buFont typeface="Arial" panose="020B0604020202020204" pitchFamily="34" charset="0"/>
              <a:buChar char="•"/>
            </a:pPr>
            <a:r>
              <a:rPr lang="fr-CA" sz="2800">
                <a:solidFill>
                  <a:schemeClr val="bg2">
                    <a:lumMod val="90000"/>
                  </a:schemeClr>
                </a:solidFill>
              </a:rPr>
              <a:t>Avez-vous des ressources équivalentes dans votre établissement?</a:t>
            </a:r>
          </a:p>
          <a:p>
            <a:endParaRPr lang="fr-CA" sz="2800">
              <a:solidFill>
                <a:schemeClr val="bg2">
                  <a:lumMod val="90000"/>
                </a:schemeClr>
              </a:solidFill>
            </a:endParaRPr>
          </a:p>
        </p:txBody>
      </p:sp>
    </p:spTree>
    <p:extLst>
      <p:ext uri="{BB962C8B-B14F-4D97-AF65-F5344CB8AC3E}">
        <p14:creationId xmlns:p14="http://schemas.microsoft.com/office/powerpoint/2010/main" val="2489023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4116E652-4131-41AF-8CC4-6F70ECDBED5A}"/>
              </a:ext>
            </a:extLst>
          </p:cNvPr>
          <p:cNvPicPr>
            <a:picLocks noChangeAspect="1"/>
          </p:cNvPicPr>
          <p:nvPr/>
        </p:nvPicPr>
        <p:blipFill>
          <a:blip r:embed="rId3"/>
          <a:stretch>
            <a:fillRect/>
          </a:stretch>
        </p:blipFill>
        <p:spPr>
          <a:xfrm>
            <a:off x="1278639" y="461726"/>
            <a:ext cx="3896458" cy="1948229"/>
          </a:xfrm>
          <a:prstGeom prst="rect">
            <a:avLst/>
          </a:prstGeom>
        </p:spPr>
      </p:pic>
      <p:sp>
        <p:nvSpPr>
          <p:cNvPr id="9" name="Round Diagonal Corner Rectangle 6">
            <a:extLst>
              <a:ext uri="{FF2B5EF4-FFF2-40B4-BE49-F238E27FC236}">
                <a16:creationId xmlns:a16="http://schemas.microsoft.com/office/drawing/2014/main" id="{69A9499C-9FF5-4E44-90E4-C944FDFD15E5}"/>
              </a:ext>
            </a:extLst>
          </p:cNvPr>
          <p:cNvSpPr/>
          <p:nvPr/>
        </p:nvSpPr>
        <p:spPr>
          <a:xfrm>
            <a:off x="2580369" y="4573828"/>
            <a:ext cx="9062992" cy="1479972"/>
          </a:xfrm>
          <a:prstGeom prst="round2DiagRect">
            <a:avLst>
              <a:gd name="adj1" fmla="val 26479"/>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2" name="Title 1">
            <a:extLst>
              <a:ext uri="{FF2B5EF4-FFF2-40B4-BE49-F238E27FC236}">
                <a16:creationId xmlns:a16="http://schemas.microsoft.com/office/drawing/2014/main" id="{6562E67B-AE9A-4E07-9D2D-FA09589BDF14}"/>
              </a:ext>
            </a:extLst>
          </p:cNvPr>
          <p:cNvSpPr txBox="1">
            <a:spLocks/>
          </p:cNvSpPr>
          <p:nvPr/>
        </p:nvSpPr>
        <p:spPr>
          <a:xfrm>
            <a:off x="4939867" y="2700828"/>
            <a:ext cx="3503167" cy="158212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b="1" i="0" kern="1200" baseline="0">
                <a:solidFill>
                  <a:schemeClr val="bg1"/>
                </a:solidFill>
                <a:latin typeface="+mj-lt"/>
                <a:ea typeface="+mj-ea"/>
                <a:cs typeface="+mj-cs"/>
              </a:defRPr>
            </a:lvl1pPr>
          </a:lstStyle>
          <a:p>
            <a:r>
              <a:rPr lang="fr-FR" sz="5400">
                <a:solidFill>
                  <a:schemeClr val="bg2"/>
                </a:solidFill>
              </a:rPr>
              <a:t>Merci!</a:t>
            </a:r>
            <a:endParaRPr lang="en-US" sz="5400">
              <a:solidFill>
                <a:schemeClr val="bg2"/>
              </a:solidFill>
            </a:endParaRPr>
          </a:p>
        </p:txBody>
      </p:sp>
      <p:sp>
        <p:nvSpPr>
          <p:cNvPr id="2" name="Title 1">
            <a:extLst>
              <a:ext uri="{FF2B5EF4-FFF2-40B4-BE49-F238E27FC236}">
                <a16:creationId xmlns:a16="http://schemas.microsoft.com/office/drawing/2014/main" id="{1A8A1D9E-C508-403F-9ED5-99796AA8A0E8}"/>
              </a:ext>
            </a:extLst>
          </p:cNvPr>
          <p:cNvSpPr txBox="1">
            <a:spLocks/>
          </p:cNvSpPr>
          <p:nvPr/>
        </p:nvSpPr>
        <p:spPr>
          <a:xfrm>
            <a:off x="4382819" y="4552649"/>
            <a:ext cx="5150064" cy="158212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b="1" i="0" kern="1200" baseline="0">
                <a:solidFill>
                  <a:schemeClr val="bg1"/>
                </a:solidFill>
                <a:latin typeface="+mj-lt"/>
                <a:ea typeface="+mj-ea"/>
                <a:cs typeface="+mj-cs"/>
              </a:defRPr>
            </a:lvl1pPr>
          </a:lstStyle>
          <a:p>
            <a:r>
              <a:rPr lang="fr-FR" sz="3600" u="sng">
                <a:solidFill>
                  <a:srgbClr val="00B0F0"/>
                </a:solidFill>
              </a:rPr>
              <a:t>https://fabriquerel.org/</a:t>
            </a:r>
            <a:endParaRPr lang="en-US" sz="3600" u="sng">
              <a:solidFill>
                <a:srgbClr val="00B0F0"/>
              </a:solidFill>
            </a:endParaRPr>
          </a:p>
        </p:txBody>
      </p:sp>
    </p:spTree>
    <p:extLst>
      <p:ext uri="{BB962C8B-B14F-4D97-AF65-F5344CB8AC3E}">
        <p14:creationId xmlns:p14="http://schemas.microsoft.com/office/powerpoint/2010/main" val="5880679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9"/>
</p:tagLst>
</file>

<file path=ppt/tags/tag10.xml><?xml version="1.0" encoding="utf-8"?>
<p:tagLst xmlns:a="http://schemas.openxmlformats.org/drawingml/2006/main" xmlns:r="http://schemas.openxmlformats.org/officeDocument/2006/relationships" xmlns:p="http://schemas.openxmlformats.org/presentationml/2006/main">
  <p:tag name="NUM" val="10"/>
</p:tagLst>
</file>

<file path=ppt/tags/tag11.xml><?xml version="1.0" encoding="utf-8"?>
<p:tagLst xmlns:a="http://schemas.openxmlformats.org/drawingml/2006/main" xmlns:r="http://schemas.openxmlformats.org/officeDocument/2006/relationships" xmlns:p="http://schemas.openxmlformats.org/presentationml/2006/main">
  <p:tag name="NUM" val="11"/>
</p:tagLst>
</file>

<file path=ppt/tags/tag12.xml><?xml version="1.0" encoding="utf-8"?>
<p:tagLst xmlns:a="http://schemas.openxmlformats.org/drawingml/2006/main" xmlns:r="http://schemas.openxmlformats.org/officeDocument/2006/relationships" xmlns:p="http://schemas.openxmlformats.org/presentationml/2006/main">
  <p:tag name="NUM" val="12"/>
</p:tagLst>
</file>

<file path=ppt/tags/tag13.xml><?xml version="1.0" encoding="utf-8"?>
<p:tagLst xmlns:a="http://schemas.openxmlformats.org/drawingml/2006/main" xmlns:r="http://schemas.openxmlformats.org/officeDocument/2006/relationships" xmlns:p="http://schemas.openxmlformats.org/presentationml/2006/main">
  <p:tag name="NUM" val="13"/>
</p:tagLst>
</file>

<file path=ppt/tags/tag14.xml><?xml version="1.0" encoding="utf-8"?>
<p:tagLst xmlns:a="http://schemas.openxmlformats.org/drawingml/2006/main" xmlns:r="http://schemas.openxmlformats.org/officeDocument/2006/relationships" xmlns:p="http://schemas.openxmlformats.org/presentationml/2006/main">
  <p:tag name="NUM" val="14"/>
</p:tagLst>
</file>

<file path=ppt/tags/tag15.xml><?xml version="1.0" encoding="utf-8"?>
<p:tagLst xmlns:a="http://schemas.openxmlformats.org/drawingml/2006/main" xmlns:r="http://schemas.openxmlformats.org/officeDocument/2006/relationships" xmlns:p="http://schemas.openxmlformats.org/presentationml/2006/main">
  <p:tag name="NUM" val="15"/>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Office Theme">
  <a:themeElements>
    <a:clrScheme name="Custom 1">
      <a:dk1>
        <a:srgbClr val="000000"/>
      </a:dk1>
      <a:lt1>
        <a:srgbClr val="FFFFFF"/>
      </a:lt1>
      <a:dk2>
        <a:srgbClr val="173457"/>
      </a:dk2>
      <a:lt2>
        <a:srgbClr val="E8E8E8"/>
      </a:lt2>
      <a:accent1>
        <a:srgbClr val="008ECD"/>
      </a:accent1>
      <a:accent2>
        <a:srgbClr val="23A638"/>
      </a:accent2>
      <a:accent3>
        <a:srgbClr val="E73440"/>
      </a:accent3>
      <a:accent4>
        <a:srgbClr val="FECC00"/>
      </a:accent4>
      <a:accent5>
        <a:srgbClr val="C3243C"/>
      </a:accent5>
      <a:accent6>
        <a:srgbClr val="9BBC3C"/>
      </a:accent6>
      <a:hlink>
        <a:srgbClr val="0563C1"/>
      </a:hlink>
      <a:folHlink>
        <a:srgbClr val="F99F1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Custom 1">
      <a:dk1>
        <a:srgbClr val="000000"/>
      </a:dk1>
      <a:lt1>
        <a:srgbClr val="FFFFFF"/>
      </a:lt1>
      <a:dk2>
        <a:srgbClr val="173457"/>
      </a:dk2>
      <a:lt2>
        <a:srgbClr val="E8E8E8"/>
      </a:lt2>
      <a:accent1>
        <a:srgbClr val="008ECD"/>
      </a:accent1>
      <a:accent2>
        <a:srgbClr val="23A638"/>
      </a:accent2>
      <a:accent3>
        <a:srgbClr val="E73440"/>
      </a:accent3>
      <a:accent4>
        <a:srgbClr val="FECC00"/>
      </a:accent4>
      <a:accent5>
        <a:srgbClr val="C3243C"/>
      </a:accent5>
      <a:accent6>
        <a:srgbClr val="9BBC3C"/>
      </a:accent6>
      <a:hlink>
        <a:srgbClr val="0563C1"/>
      </a:hlink>
      <a:folHlink>
        <a:srgbClr val="F99F1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Custom 1">
      <a:dk1>
        <a:srgbClr val="000000"/>
      </a:dk1>
      <a:lt1>
        <a:srgbClr val="FFFFFF"/>
      </a:lt1>
      <a:dk2>
        <a:srgbClr val="173457"/>
      </a:dk2>
      <a:lt2>
        <a:srgbClr val="E8E8E8"/>
      </a:lt2>
      <a:accent1>
        <a:srgbClr val="008ECD"/>
      </a:accent1>
      <a:accent2>
        <a:srgbClr val="23A638"/>
      </a:accent2>
      <a:accent3>
        <a:srgbClr val="E73440"/>
      </a:accent3>
      <a:accent4>
        <a:srgbClr val="FECC00"/>
      </a:accent4>
      <a:accent5>
        <a:srgbClr val="C3243C"/>
      </a:accent5>
      <a:accent6>
        <a:srgbClr val="9BBC3C"/>
      </a:accent6>
      <a:hlink>
        <a:srgbClr val="0563C1"/>
      </a:hlink>
      <a:folHlink>
        <a:srgbClr val="F99F1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Custom 1">
      <a:dk1>
        <a:srgbClr val="000000"/>
      </a:dk1>
      <a:lt1>
        <a:srgbClr val="FFFFFF"/>
      </a:lt1>
      <a:dk2>
        <a:srgbClr val="173457"/>
      </a:dk2>
      <a:lt2>
        <a:srgbClr val="E8E8E8"/>
      </a:lt2>
      <a:accent1>
        <a:srgbClr val="008ECD"/>
      </a:accent1>
      <a:accent2>
        <a:srgbClr val="23A638"/>
      </a:accent2>
      <a:accent3>
        <a:srgbClr val="E73440"/>
      </a:accent3>
      <a:accent4>
        <a:srgbClr val="FECC00"/>
      </a:accent4>
      <a:accent5>
        <a:srgbClr val="C3243C"/>
      </a:accent5>
      <a:accent6>
        <a:srgbClr val="9BBC3C"/>
      </a:accent6>
      <a:hlink>
        <a:srgbClr val="0563C1"/>
      </a:hlink>
      <a:folHlink>
        <a:srgbClr val="F99F1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Custom 1">
      <a:dk1>
        <a:srgbClr val="000000"/>
      </a:dk1>
      <a:lt1>
        <a:srgbClr val="FFFFFF"/>
      </a:lt1>
      <a:dk2>
        <a:srgbClr val="173457"/>
      </a:dk2>
      <a:lt2>
        <a:srgbClr val="E8E8E8"/>
      </a:lt2>
      <a:accent1>
        <a:srgbClr val="008ECD"/>
      </a:accent1>
      <a:accent2>
        <a:srgbClr val="23A638"/>
      </a:accent2>
      <a:accent3>
        <a:srgbClr val="E73440"/>
      </a:accent3>
      <a:accent4>
        <a:srgbClr val="FECC00"/>
      </a:accent4>
      <a:accent5>
        <a:srgbClr val="C3243C"/>
      </a:accent5>
      <a:accent6>
        <a:srgbClr val="9BBC3C"/>
      </a:accent6>
      <a:hlink>
        <a:srgbClr val="0563C1"/>
      </a:hlink>
      <a:folHlink>
        <a:srgbClr val="F99F1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Conception personnalisé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f8da14a-a552-414f-aa75-340d022d5ff3">
      <Terms xmlns="http://schemas.microsoft.com/office/infopath/2007/PartnerControls"/>
    </lcf76f155ced4ddcb4097134ff3c332f>
    <TaxCatchAll xmlns="bc7123e2-5fe4-4571-b35e-1ed4fdd961a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5DC1DF9891D5B40B34D83E061E95155" ma:contentTypeVersion="17" ma:contentTypeDescription="Crée un document." ma:contentTypeScope="" ma:versionID="103d94b8ae1397c221219545df3ad60d">
  <xsd:schema xmlns:xsd="http://www.w3.org/2001/XMLSchema" xmlns:xs="http://www.w3.org/2001/XMLSchema" xmlns:p="http://schemas.microsoft.com/office/2006/metadata/properties" xmlns:ns2="af8da14a-a552-414f-aa75-340d022d5ff3" xmlns:ns3="bc7123e2-5fe4-4571-b35e-1ed4fdd961a0" targetNamespace="http://schemas.microsoft.com/office/2006/metadata/properties" ma:root="true" ma:fieldsID="1bde8bd8b5a32dcdc64d7ac328b0cb8b" ns2:_="" ns3:_="">
    <xsd:import namespace="af8da14a-a552-414f-aa75-340d022d5ff3"/>
    <xsd:import namespace="bc7123e2-5fe4-4571-b35e-1ed4fdd961a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8da14a-a552-414f-aa75-340d022d5f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Balises d’images" ma:readOnly="false" ma:fieldId="{5cf76f15-5ced-4ddc-b409-7134ff3c332f}" ma:taxonomyMulti="true" ma:sspId="d264a842-8adc-43f3-ad4e-91e5e271ce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c7123e2-5fe4-4571-b35e-1ed4fdd961a0"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element name="TaxCatchAll" ma:index="22" nillable="true" ma:displayName="Taxonomy Catch All Column" ma:hidden="true" ma:list="{dd5b6b52-3e84-4214-9c19-83cb2ab95f83}" ma:internalName="TaxCatchAll" ma:showField="CatchAllData" ma:web="bc7123e2-5fe4-4571-b35e-1ed4fdd961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011B78-AD6A-4979-B7B0-BC8736948762}">
  <ds:schemaRefs>
    <ds:schemaRef ds:uri="http://schemas.microsoft.com/sharepoint/v3/contenttype/forms"/>
  </ds:schemaRefs>
</ds:datastoreItem>
</file>

<file path=customXml/itemProps2.xml><?xml version="1.0" encoding="utf-8"?>
<ds:datastoreItem xmlns:ds="http://schemas.openxmlformats.org/officeDocument/2006/customXml" ds:itemID="{544885C4-CCE6-42C1-9D45-A29483DB2169}">
  <ds:schemaRefs>
    <ds:schemaRef ds:uri="http://schemas.microsoft.com/office/2006/documentManagement/types"/>
    <ds:schemaRef ds:uri="http://schemas.microsoft.com/office/2006/metadata/properties"/>
    <ds:schemaRef ds:uri="http://www.w3.org/XML/1998/namespace"/>
    <ds:schemaRef ds:uri="http://purl.org/dc/terms/"/>
    <ds:schemaRef ds:uri="af8da14a-a552-414f-aa75-340d022d5ff3"/>
    <ds:schemaRef ds:uri="http://purl.org/dc/elements/1.1/"/>
    <ds:schemaRef ds:uri="http://schemas.microsoft.com/office/infopath/2007/PartnerControls"/>
    <ds:schemaRef ds:uri="http://schemas.openxmlformats.org/package/2006/metadata/core-properties"/>
    <ds:schemaRef ds:uri="bc7123e2-5fe4-4571-b35e-1ed4fdd961a0"/>
    <ds:schemaRef ds:uri="http://purl.org/dc/dcmitype/"/>
  </ds:schemaRefs>
</ds:datastoreItem>
</file>

<file path=customXml/itemProps3.xml><?xml version="1.0" encoding="utf-8"?>
<ds:datastoreItem xmlns:ds="http://schemas.openxmlformats.org/officeDocument/2006/customXml" ds:itemID="{E7F13E88-8C59-4219-A1DC-F7AD036AF4CA}">
  <ds:schemaRefs>
    <ds:schemaRef ds:uri="af8da14a-a552-414f-aa75-340d022d5ff3"/>
    <ds:schemaRef ds:uri="bc7123e2-5fe4-4571-b35e-1ed4fdd961a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6</TotalTime>
  <Words>2711</Words>
  <Application>Microsoft Office PowerPoint</Application>
  <PresentationFormat>Grand écran</PresentationFormat>
  <Paragraphs>376</Paragraphs>
  <Slides>46</Slides>
  <Notes>33</Notes>
  <HiddenSlides>2</HiddenSlides>
  <MMClips>0</MMClips>
  <ScaleCrop>false</ScaleCrop>
  <HeadingPairs>
    <vt:vector size="8" baseType="variant">
      <vt:variant>
        <vt:lpstr>Polices utilisées</vt:lpstr>
      </vt:variant>
      <vt:variant>
        <vt:i4>10</vt:i4>
      </vt:variant>
      <vt:variant>
        <vt:lpstr>Thème</vt:lpstr>
      </vt:variant>
      <vt:variant>
        <vt:i4>9</vt:i4>
      </vt:variant>
      <vt:variant>
        <vt:lpstr>Serveurs OLE incorporés</vt:lpstr>
      </vt:variant>
      <vt:variant>
        <vt:i4>1</vt:i4>
      </vt:variant>
      <vt:variant>
        <vt:lpstr>Titres des diapositives</vt:lpstr>
      </vt:variant>
      <vt:variant>
        <vt:i4>46</vt:i4>
      </vt:variant>
    </vt:vector>
  </HeadingPairs>
  <TitlesOfParts>
    <vt:vector size="66" baseType="lpstr">
      <vt:lpstr>Amasis MT Pro</vt:lpstr>
      <vt:lpstr>-apple-system</vt:lpstr>
      <vt:lpstr>Arial</vt:lpstr>
      <vt:lpstr>Arial,Sans-Serif</vt:lpstr>
      <vt:lpstr>Calibri</vt:lpstr>
      <vt:lpstr>Calibri Light</vt:lpstr>
      <vt:lpstr>inherit</vt:lpstr>
      <vt:lpstr>Montserrat ExtraBold</vt:lpstr>
      <vt:lpstr>Segoe UI</vt:lpstr>
      <vt:lpstr>Work Sans</vt:lpstr>
      <vt:lpstr>Office Theme</vt:lpstr>
      <vt:lpstr>3_Office Theme</vt:lpstr>
      <vt:lpstr>4_Office Theme</vt:lpstr>
      <vt:lpstr>5_Office Theme</vt:lpstr>
      <vt:lpstr>2_Office Theme</vt:lpstr>
      <vt:lpstr>Conception personnalisée</vt:lpstr>
      <vt:lpstr>1_Conception personnalisée</vt:lpstr>
      <vt:lpstr>Thème Office</vt:lpstr>
      <vt:lpstr>1_Thème Office</vt:lpstr>
      <vt:lpstr>Acrobat Document</vt:lpstr>
      <vt:lpstr>Créer et adapter des REL de qualité à partir des outils et du parcours de création de la fabriqueREL</vt:lpstr>
      <vt:lpstr>Personnes communicantes</vt:lpstr>
      <vt:lpstr>Déroulement</vt:lpstr>
      <vt:lpstr>La fabriqueREL</vt:lpstr>
      <vt:lpstr>Présentation PowerPoint</vt:lpstr>
      <vt:lpstr>Accompagnement à 3 niveaux</vt:lpstr>
      <vt:lpstr>Une REL</vt:lpstr>
      <vt:lpstr>Types de ressources pouvant être une REL</vt:lpstr>
      <vt:lpstr>Assortie d’une licence libre ou ouverte</vt:lpstr>
      <vt:lpstr>Présentation PowerPoint</vt:lpstr>
      <vt:lpstr>Les valeurs</vt:lpstr>
      <vt:lpstr>Valeurs écoresponsables</vt:lpstr>
      <vt:lpstr>Partage à relais</vt:lpstr>
      <vt:lpstr>Pour la petite histoire</vt:lpstr>
      <vt:lpstr>Ai-je vraiment le droit de...</vt:lpstr>
      <vt:lpstr>Respecter le droit d’auteur</vt:lpstr>
      <vt:lpstr>Le partage à RELais…l’histoire d’une REL</vt:lpstr>
      <vt:lpstr>Le partage à RELais…l’histoire d’une REL</vt:lpstr>
      <vt:lpstr>Le partage à RELais…l’histoire d’une REL</vt:lpstr>
      <vt:lpstr>Le partage à RELais…l’histoire d’une REL</vt:lpstr>
      <vt:lpstr>Des outils pour accompagner dans  la création de REL</vt:lpstr>
      <vt:lpstr>Le parcours de création d’une REL</vt:lpstr>
      <vt:lpstr>Présentation PowerPoint</vt:lpstr>
      <vt:lpstr>Trousses de métaREL sur Genial.ly</vt:lpstr>
      <vt:lpstr>Parcours de création en 6 étapes </vt:lpstr>
      <vt:lpstr>Trousse de métaREL pour les binômes</vt:lpstr>
      <vt:lpstr>L’univers des REL (Trousse 1.1)</vt:lpstr>
      <vt:lpstr>Fiche sommaire du projet (Trousse 1.3)</vt:lpstr>
      <vt:lpstr>Définir ses besoins de recherche de REL (Trousse 2.3) </vt:lpstr>
      <vt:lpstr>Guide d’animation - Partage des résultats de recherche (Trousse 2.4)</vt:lpstr>
      <vt:lpstr>Guide d’animation d’un Sprint de design (Trousse 3.3)</vt:lpstr>
      <vt:lpstr>Formulaire consentement images et voix (Trousse 4.4)</vt:lpstr>
      <vt:lpstr>Formulaire demande d’adaptation (Trousse 4.5)</vt:lpstr>
      <vt:lpstr>Balises éditoriales (Trousse 4.6)</vt:lpstr>
      <vt:lpstr>Répartition des tâches de validation (Trousse 5.3)</vt:lpstr>
      <vt:lpstr>Liste de vérification avant dépôt (Trousse 5.4)</vt:lpstr>
      <vt:lpstr>Fiche de métadonnées (Trousse 6.1)</vt:lpstr>
      <vt:lpstr>Satisfaction des équipes</vt:lpstr>
      <vt:lpstr>Réalisations</vt:lpstr>
      <vt:lpstr>Présentation PowerPoint</vt:lpstr>
      <vt:lpstr>Présentation PowerPoint</vt:lpstr>
      <vt:lpstr>Présentation PowerPoint</vt:lpstr>
      <vt:lpstr>Présentation PowerPoint</vt:lpstr>
      <vt:lpstr>Appréciation : responsables des projets  (2023)</vt:lpstr>
      <vt:lpstr>Discussion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Financement pour la création de REL</dc:title>
  <dc:creator>Marianne Dubé</dc:creator>
  <cp:keywords>Présentation dans le cadre de la journée pédagogique du Cégep de sherbrooke</cp:keywords>
  <cp:lastModifiedBy>Marianne Dubé</cp:lastModifiedBy>
  <cp:revision>3</cp:revision>
  <cp:lastPrinted>2021-05-28T13:30:42Z</cp:lastPrinted>
  <dcterms:created xsi:type="dcterms:W3CDTF">2020-02-01T01:44:25Z</dcterms:created>
  <dcterms:modified xsi:type="dcterms:W3CDTF">2023-11-28T20:11:43Z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0x01010025DC1DF9891D5B40B34D83E061E95155</vt:lpwstr>
  </property>
  <property fmtid="{D5CDD505-2E9C-101B-9397-08002B2CF9AE}" pid="3" name="Order">
    <vt:r8>14100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